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95" r:id="rId5"/>
  </p:sldMasterIdLst>
  <p:notesMasterIdLst>
    <p:notesMasterId r:id="rId46"/>
  </p:notesMasterIdLst>
  <p:handoutMasterIdLst>
    <p:handoutMasterId r:id="rId47"/>
  </p:handoutMasterIdLst>
  <p:sldIdLst>
    <p:sldId id="340" r:id="rId6"/>
    <p:sldId id="421" r:id="rId7"/>
    <p:sldId id="426" r:id="rId8"/>
    <p:sldId id="428" r:id="rId9"/>
    <p:sldId id="430" r:id="rId10"/>
    <p:sldId id="429" r:id="rId11"/>
    <p:sldId id="2147483646" r:id="rId12"/>
    <p:sldId id="286" r:id="rId13"/>
    <p:sldId id="431" r:id="rId14"/>
    <p:sldId id="2147483647" r:id="rId15"/>
    <p:sldId id="257" r:id="rId16"/>
    <p:sldId id="258" r:id="rId17"/>
    <p:sldId id="256" r:id="rId18"/>
    <p:sldId id="266" r:id="rId19"/>
    <p:sldId id="267" r:id="rId20"/>
    <p:sldId id="259" r:id="rId21"/>
    <p:sldId id="269" r:id="rId22"/>
    <p:sldId id="271" r:id="rId23"/>
    <p:sldId id="270" r:id="rId24"/>
    <p:sldId id="260" r:id="rId25"/>
    <p:sldId id="284" r:id="rId26"/>
    <p:sldId id="261" r:id="rId27"/>
    <p:sldId id="285" r:id="rId28"/>
    <p:sldId id="272" r:id="rId29"/>
    <p:sldId id="273" r:id="rId30"/>
    <p:sldId id="262" r:id="rId31"/>
    <p:sldId id="274" r:id="rId32"/>
    <p:sldId id="275" r:id="rId33"/>
    <p:sldId id="276" r:id="rId34"/>
    <p:sldId id="277" r:id="rId35"/>
    <p:sldId id="263" r:id="rId36"/>
    <p:sldId id="278" r:id="rId37"/>
    <p:sldId id="279" r:id="rId38"/>
    <p:sldId id="280" r:id="rId39"/>
    <p:sldId id="264" r:id="rId40"/>
    <p:sldId id="281" r:id="rId41"/>
    <p:sldId id="282" r:id="rId42"/>
    <p:sldId id="265" r:id="rId43"/>
    <p:sldId id="283" r:id="rId44"/>
    <p:sldId id="268" r:id="rId45"/>
  </p:sldIdLst>
  <p:sldSz cx="18288000" cy="10287000"/>
  <p:notesSz cx="6858000" cy="9144000"/>
  <p:defaultTextStyle>
    <a:defPPr>
      <a:defRPr lang="en-US"/>
    </a:defPPr>
    <a:lvl1pPr marL="0" algn="l" defTabSz="914400" rtl="0" eaLnBrk="1" latinLnBrk="0" hangingPunct="1">
      <a:defRPr sz="3600" kern="1200">
        <a:solidFill>
          <a:schemeClr val="tx1"/>
        </a:solidFill>
        <a:latin typeface="+mn-lt"/>
        <a:ea typeface="+mn-ea"/>
        <a:cs typeface="+mn-cs"/>
      </a:defRPr>
    </a:lvl1pPr>
    <a:lvl2pPr marL="914400" algn="l" defTabSz="914400" rtl="0" eaLnBrk="1" latinLnBrk="0" hangingPunct="1">
      <a:defRPr sz="3600" kern="1200">
        <a:solidFill>
          <a:schemeClr val="tx1"/>
        </a:solidFill>
        <a:latin typeface="+mn-lt"/>
        <a:ea typeface="+mn-ea"/>
        <a:cs typeface="+mn-cs"/>
      </a:defRPr>
    </a:lvl2pPr>
    <a:lvl3pPr marL="1828800" algn="l" defTabSz="914400" rtl="0" eaLnBrk="1" latinLnBrk="0" hangingPunct="1">
      <a:defRPr sz="3600" kern="1200">
        <a:solidFill>
          <a:schemeClr val="tx1"/>
        </a:solidFill>
        <a:latin typeface="+mn-lt"/>
        <a:ea typeface="+mn-ea"/>
        <a:cs typeface="+mn-cs"/>
      </a:defRPr>
    </a:lvl3pPr>
    <a:lvl4pPr marL="2743200" algn="l" defTabSz="914400" rtl="0" eaLnBrk="1" latinLnBrk="0" hangingPunct="1">
      <a:defRPr sz="3600" kern="1200">
        <a:solidFill>
          <a:schemeClr val="tx1"/>
        </a:solidFill>
        <a:latin typeface="+mn-lt"/>
        <a:ea typeface="+mn-ea"/>
        <a:cs typeface="+mn-cs"/>
      </a:defRPr>
    </a:lvl4pPr>
    <a:lvl5pPr marL="3657600" algn="l" defTabSz="914400" rtl="0" eaLnBrk="1" latinLnBrk="0" hangingPunct="1">
      <a:defRPr sz="3600" kern="1200">
        <a:solidFill>
          <a:schemeClr val="tx1"/>
        </a:solidFill>
        <a:latin typeface="+mn-lt"/>
        <a:ea typeface="+mn-ea"/>
        <a:cs typeface="+mn-cs"/>
      </a:defRPr>
    </a:lvl5pPr>
    <a:lvl6pPr marL="4572000" algn="l" defTabSz="914400" rtl="0" eaLnBrk="1" latinLnBrk="0" hangingPunct="1">
      <a:defRPr sz="3600" kern="1200">
        <a:solidFill>
          <a:schemeClr val="tx1"/>
        </a:solidFill>
        <a:latin typeface="+mn-lt"/>
        <a:ea typeface="+mn-ea"/>
        <a:cs typeface="+mn-cs"/>
      </a:defRPr>
    </a:lvl6pPr>
    <a:lvl7pPr marL="5486400" algn="l" defTabSz="914400" rtl="0" eaLnBrk="1" latinLnBrk="0" hangingPunct="1">
      <a:defRPr sz="3600" kern="1200">
        <a:solidFill>
          <a:schemeClr val="tx1"/>
        </a:solidFill>
        <a:latin typeface="+mn-lt"/>
        <a:ea typeface="+mn-ea"/>
        <a:cs typeface="+mn-cs"/>
      </a:defRPr>
    </a:lvl7pPr>
    <a:lvl8pPr marL="6400800" algn="l" defTabSz="914400" rtl="0" eaLnBrk="1" latinLnBrk="0" hangingPunct="1">
      <a:defRPr sz="3600" kern="1200">
        <a:solidFill>
          <a:schemeClr val="tx1"/>
        </a:solidFill>
        <a:latin typeface="+mn-lt"/>
        <a:ea typeface="+mn-ea"/>
        <a:cs typeface="+mn-cs"/>
      </a:defRPr>
    </a:lvl8pPr>
    <a:lvl9pPr marL="7315200" algn="l" defTabSz="914400" rtl="0" eaLnBrk="1" latinLnBrk="0" hangingPunct="1">
      <a:defRPr sz="3600" kern="1200">
        <a:solidFill>
          <a:schemeClr val="tx1"/>
        </a:solidFill>
        <a:latin typeface="+mn-lt"/>
        <a:ea typeface="+mn-ea"/>
        <a:cs typeface="+mn-cs"/>
      </a:defRPr>
    </a:lvl9pPr>
  </p:defaultTextStyle>
  <p:extLst>
    <p:ext uri="{521415D9-36F7-43E2-AB2F-B90AF26B5E84}">
      <p14:sectionLst xmlns:p14="http://schemas.microsoft.com/office/powerpoint/2010/main">
        <p14:section name="READ ME FIRST" id="{62268FDD-AE08-415C-AA53-A6F526B150DF}">
          <p14:sldIdLst/>
        </p14:section>
        <p14:section name="Presentation" id="{C1025B7F-A7BA-4FCF-9071-D80D370D1345}">
          <p14:sldIdLst>
            <p14:sldId id="340"/>
            <p14:sldId id="421"/>
            <p14:sldId id="426"/>
            <p14:sldId id="428"/>
            <p14:sldId id="430"/>
            <p14:sldId id="429"/>
            <p14:sldId id="2147483646"/>
            <p14:sldId id="286"/>
            <p14:sldId id="431"/>
            <p14:sldId id="2147483647"/>
            <p14:sldId id="257"/>
            <p14:sldId id="258"/>
            <p14:sldId id="256"/>
            <p14:sldId id="266"/>
            <p14:sldId id="267"/>
            <p14:sldId id="259"/>
            <p14:sldId id="269"/>
            <p14:sldId id="271"/>
            <p14:sldId id="270"/>
            <p14:sldId id="260"/>
            <p14:sldId id="284"/>
            <p14:sldId id="261"/>
            <p14:sldId id="285"/>
            <p14:sldId id="272"/>
            <p14:sldId id="273"/>
            <p14:sldId id="262"/>
            <p14:sldId id="274"/>
            <p14:sldId id="275"/>
            <p14:sldId id="276"/>
            <p14:sldId id="277"/>
            <p14:sldId id="263"/>
            <p14:sldId id="278"/>
            <p14:sldId id="279"/>
            <p14:sldId id="280"/>
            <p14:sldId id="264"/>
            <p14:sldId id="281"/>
            <p14:sldId id="282"/>
            <p14:sldId id="265"/>
            <p14:sldId id="283"/>
            <p14:sldId id="26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4584D46-0102-65AE-927C-9E1CB23D4FAA}" name="Karyn Johnson" initials="" userId="S::karyn.johnson@autodesk.com::5b537da3-8fe8-412d-8c65-21230afc46da" providerId="AD"/>
  <p188:author id="{7BDB57AA-C2AD-48AC-C73A-38F655A2EB46}" name="Tayeh, Ralph" initials="" userId="S::rtayeh@siue.edu::eeff5868-07f3-4c8b-8a8c-72a3ab591ff8" providerId="AD"/>
  <p188:author id="{A75AE0DA-74E2-0E5A-A3E8-6220292ABA94}" name="John A" initials="JA" userId="92a4c90a3030c8d4" providerId="Windows Live"/>
  <p188:author id="{91EDC1FC-F543-7762-2EDF-6A6A540F22B2}" name="Scott Seacrist" initials="SS" userId="S::SSeacrist@wpusd.org::5e06009c-857e-4e00-b66f-954dcb348c8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63" autoAdjust="0"/>
    <p:restoredTop sz="85850" autoAdjust="0"/>
  </p:normalViewPr>
  <p:slideViewPr>
    <p:cSldViewPr snapToGrid="0" showGuides="1">
      <p:cViewPr varScale="1">
        <p:scale>
          <a:sx n="72" d="100"/>
          <a:sy n="72" d="100"/>
        </p:scale>
        <p:origin x="280" y="224"/>
      </p:cViewPr>
      <p:guideLst/>
    </p:cSldViewPr>
  </p:slideViewPr>
  <p:outlineViewPr>
    <p:cViewPr>
      <p:scale>
        <a:sx n="33" d="100"/>
        <a:sy n="33" d="100"/>
      </p:scale>
      <p:origin x="0" y="-92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72" d="100"/>
          <a:sy n="72" d="100"/>
        </p:scale>
        <p:origin x="3592" y="21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yn Johnson" userId="5b537da3-8fe8-412d-8c65-21230afc46da" providerId="ADAL" clId="{517B39C8-0D8B-9740-A5DE-E39ED7B0D5DD}"/>
    <pc:docChg chg="modSld">
      <pc:chgData name="Karyn Johnson" userId="5b537da3-8fe8-412d-8c65-21230afc46da" providerId="ADAL" clId="{517B39C8-0D8B-9740-A5DE-E39ED7B0D5DD}" dt="2023-12-30T01:23:53.674" v="1" actId="1076"/>
      <pc:docMkLst>
        <pc:docMk/>
      </pc:docMkLst>
      <pc:sldChg chg="modSp mod">
        <pc:chgData name="Karyn Johnson" userId="5b537da3-8fe8-412d-8c65-21230afc46da" providerId="ADAL" clId="{517B39C8-0D8B-9740-A5DE-E39ED7B0D5DD}" dt="2023-12-30T01:23:53.674" v="1" actId="1076"/>
        <pc:sldMkLst>
          <pc:docMk/>
          <pc:sldMk cId="1647111307" sldId="411"/>
        </pc:sldMkLst>
      </pc:sldChg>
    </pc:docChg>
  </pc:docChgLst>
  <pc:docChgLst>
    <pc:chgData name="Karyn Johnson" userId="5b537da3-8fe8-412d-8c65-21230afc46da" providerId="ADAL" clId="{E8CFA910-701D-5943-9B33-A3F61658AB3F}"/>
    <pc:docChg chg="undo custSel modSld">
      <pc:chgData name="Karyn Johnson" userId="5b537da3-8fe8-412d-8c65-21230afc46da" providerId="ADAL" clId="{E8CFA910-701D-5943-9B33-A3F61658AB3F}" dt="2024-01-15T22:35:37.055" v="50" actId="20577"/>
      <pc:docMkLst>
        <pc:docMk/>
      </pc:docMkLst>
      <pc:sldChg chg="addCm">
        <pc:chgData name="Karyn Johnson" userId="5b537da3-8fe8-412d-8c65-21230afc46da" providerId="ADAL" clId="{E8CFA910-701D-5943-9B33-A3F61658AB3F}" dt="2024-01-15T22:23:01.700" v="0"/>
        <pc:sldMkLst>
          <pc:docMk/>
          <pc:sldMk cId="2771190949" sldId="340"/>
        </pc:sldMkLst>
        <pc:extLst>
          <p:ext xmlns:p="http://schemas.openxmlformats.org/presentationml/2006/main" uri="{D6D511B9-2390-475A-947B-AFAB55BFBCF1}">
            <pc226:cmChg xmlns:pc226="http://schemas.microsoft.com/office/powerpoint/2022/06/main/command" chg="add">
              <pc226:chgData name="Karyn Johnson" userId="5b537da3-8fe8-412d-8c65-21230afc46da" providerId="ADAL" clId="{E8CFA910-701D-5943-9B33-A3F61658AB3F}" dt="2024-01-15T22:23:01.700" v="0"/>
              <pc2:cmMkLst xmlns:pc2="http://schemas.microsoft.com/office/powerpoint/2019/9/main/command">
                <pc:docMk/>
                <pc:sldMk cId="2771190949" sldId="340"/>
                <pc2:cmMk id="{8F6B5420-7F86-4A44-8761-F54EEB5294F3}"/>
              </pc2:cmMkLst>
            </pc226:cmChg>
          </p:ext>
        </pc:extLst>
      </pc:sldChg>
      <pc:sldChg chg="modSp mod">
        <pc:chgData name="Karyn Johnson" userId="5b537da3-8fe8-412d-8c65-21230afc46da" providerId="ADAL" clId="{E8CFA910-701D-5943-9B33-A3F61658AB3F}" dt="2024-01-15T22:27:56.982" v="8" actId="20577"/>
        <pc:sldMkLst>
          <pc:docMk/>
          <pc:sldMk cId="1094037730" sldId="349"/>
        </pc:sldMkLst>
      </pc:sldChg>
      <pc:sldChg chg="modSp mod">
        <pc:chgData name="Karyn Johnson" userId="5b537da3-8fe8-412d-8c65-21230afc46da" providerId="ADAL" clId="{E8CFA910-701D-5943-9B33-A3F61658AB3F}" dt="2024-01-15T22:24:11.560" v="2" actId="20577"/>
        <pc:sldMkLst>
          <pc:docMk/>
          <pc:sldMk cId="1248338873" sldId="410"/>
        </pc:sldMkLst>
      </pc:sldChg>
      <pc:sldChg chg="modSp mod">
        <pc:chgData name="Karyn Johnson" userId="5b537da3-8fe8-412d-8c65-21230afc46da" providerId="ADAL" clId="{E8CFA910-701D-5943-9B33-A3F61658AB3F}" dt="2024-01-15T22:35:02.389" v="38" actId="20577"/>
        <pc:sldMkLst>
          <pc:docMk/>
          <pc:sldMk cId="745636198" sldId="415"/>
        </pc:sldMkLst>
      </pc:sldChg>
      <pc:sldChg chg="modSp mod">
        <pc:chgData name="Karyn Johnson" userId="5b537da3-8fe8-412d-8c65-21230afc46da" providerId="ADAL" clId="{E8CFA910-701D-5943-9B33-A3F61658AB3F}" dt="2024-01-15T22:35:13.498" v="42" actId="20577"/>
        <pc:sldMkLst>
          <pc:docMk/>
          <pc:sldMk cId="2572112480" sldId="416"/>
        </pc:sldMkLst>
      </pc:sldChg>
      <pc:sldChg chg="modSp mod">
        <pc:chgData name="Karyn Johnson" userId="5b537da3-8fe8-412d-8c65-21230afc46da" providerId="ADAL" clId="{E8CFA910-701D-5943-9B33-A3F61658AB3F}" dt="2024-01-15T22:35:21.642" v="46" actId="20577"/>
        <pc:sldMkLst>
          <pc:docMk/>
          <pc:sldMk cId="312390356" sldId="417"/>
        </pc:sldMkLst>
      </pc:sldChg>
      <pc:sldChg chg="modSp mod">
        <pc:chgData name="Karyn Johnson" userId="5b537da3-8fe8-412d-8c65-21230afc46da" providerId="ADAL" clId="{E8CFA910-701D-5943-9B33-A3F61658AB3F}" dt="2024-01-15T22:35:37.055" v="50" actId="20577"/>
        <pc:sldMkLst>
          <pc:docMk/>
          <pc:sldMk cId="3646408920" sldId="418"/>
        </pc:sldMkLst>
      </pc:sldChg>
      <pc:sldChg chg="modSp mod">
        <pc:chgData name="Karyn Johnson" userId="5b537da3-8fe8-412d-8c65-21230afc46da" providerId="ADAL" clId="{E8CFA910-701D-5943-9B33-A3F61658AB3F}" dt="2024-01-15T22:23:46.899" v="1" actId="20577"/>
        <pc:sldMkLst>
          <pc:docMk/>
          <pc:sldMk cId="1052464504" sldId="421"/>
        </pc:sldMkLst>
      </pc:sldChg>
      <pc:sldChg chg="modSp mod">
        <pc:chgData name="Karyn Johnson" userId="5b537da3-8fe8-412d-8c65-21230afc46da" providerId="ADAL" clId="{E8CFA910-701D-5943-9B33-A3F61658AB3F}" dt="2024-01-15T22:27:17.089" v="7" actId="1076"/>
        <pc:sldMkLst>
          <pc:docMk/>
          <pc:sldMk cId="1710195782" sldId="427"/>
        </pc:sldMkLst>
      </pc:sldChg>
      <pc:sldChg chg="addCm">
        <pc:chgData name="Karyn Johnson" userId="5b537da3-8fe8-412d-8c65-21230afc46da" providerId="ADAL" clId="{E8CFA910-701D-5943-9B33-A3F61658AB3F}" dt="2024-01-15T22:31:19.503" v="21"/>
        <pc:sldMkLst>
          <pc:docMk/>
          <pc:sldMk cId="413117383" sldId="428"/>
        </pc:sldMkLst>
        <pc:extLst>
          <p:ext xmlns:p="http://schemas.openxmlformats.org/presentationml/2006/main" uri="{D6D511B9-2390-475A-947B-AFAB55BFBCF1}">
            <pc226:cmChg xmlns:pc226="http://schemas.microsoft.com/office/powerpoint/2022/06/main/command" chg="add">
              <pc226:chgData name="Karyn Johnson" userId="5b537da3-8fe8-412d-8c65-21230afc46da" providerId="ADAL" clId="{E8CFA910-701D-5943-9B33-A3F61658AB3F}" dt="2024-01-15T22:31:19.503" v="21"/>
              <pc2:cmMkLst xmlns:pc2="http://schemas.microsoft.com/office/powerpoint/2019/9/main/command">
                <pc:docMk/>
                <pc:sldMk cId="413117383" sldId="428"/>
                <pc2:cmMk id="{7EB22A64-1E6E-7247-82E2-B2244951D866}"/>
              </pc2:cmMkLst>
            </pc226:cmChg>
          </p:ext>
        </pc:extLst>
      </pc:sldChg>
      <pc:sldChg chg="addSp delSp modSp mod addCm">
        <pc:chgData name="Karyn Johnson" userId="5b537da3-8fe8-412d-8c65-21230afc46da" providerId="ADAL" clId="{E8CFA910-701D-5943-9B33-A3F61658AB3F}" dt="2024-01-15T22:31:35.811" v="22"/>
        <pc:sldMkLst>
          <pc:docMk/>
          <pc:sldMk cId="3850826968" sldId="429"/>
        </pc:sldMkLst>
        <pc:extLst>
          <p:ext xmlns:p="http://schemas.openxmlformats.org/presentationml/2006/main" uri="{D6D511B9-2390-475A-947B-AFAB55BFBCF1}">
            <pc226:cmChg xmlns:pc226="http://schemas.microsoft.com/office/powerpoint/2022/06/main/command" chg="add">
              <pc226:chgData name="Karyn Johnson" userId="5b537da3-8fe8-412d-8c65-21230afc46da" providerId="ADAL" clId="{E8CFA910-701D-5943-9B33-A3F61658AB3F}" dt="2024-01-15T22:31:35.811" v="22"/>
              <pc2:cmMkLst xmlns:pc2="http://schemas.microsoft.com/office/powerpoint/2019/9/main/command">
                <pc:docMk/>
                <pc:sldMk cId="3850826968" sldId="429"/>
                <pc2:cmMk id="{AE1C9D7A-D118-5842-8E90-8637CA34A275}"/>
              </pc2:cmMkLst>
            </pc226:cmChg>
          </p:ext>
        </pc:extLst>
      </pc:sldChg>
      <pc:sldChg chg="modSp mod addCm">
        <pc:chgData name="Karyn Johnson" userId="5b537da3-8fe8-412d-8c65-21230afc46da" providerId="ADAL" clId="{E8CFA910-701D-5943-9B33-A3F61658AB3F}" dt="2024-01-15T22:32:36.239" v="26"/>
        <pc:sldMkLst>
          <pc:docMk/>
          <pc:sldMk cId="3288845613" sldId="430"/>
        </pc:sldMkLst>
        <pc:extLst>
          <p:ext xmlns:p="http://schemas.openxmlformats.org/presentationml/2006/main" uri="{D6D511B9-2390-475A-947B-AFAB55BFBCF1}">
            <pc226:cmChg xmlns:pc226="http://schemas.microsoft.com/office/powerpoint/2022/06/main/command" chg="add">
              <pc226:chgData name="Karyn Johnson" userId="5b537da3-8fe8-412d-8c65-21230afc46da" providerId="ADAL" clId="{E8CFA910-701D-5943-9B33-A3F61658AB3F}" dt="2024-01-15T22:32:36.239" v="26"/>
              <pc2:cmMkLst xmlns:pc2="http://schemas.microsoft.com/office/powerpoint/2019/9/main/command">
                <pc:docMk/>
                <pc:sldMk cId="3288845613" sldId="430"/>
                <pc2:cmMk id="{85850DA5-2FD0-C949-A8BC-26BA95E1B884}"/>
              </pc2:cmMkLst>
            </pc226:cmChg>
          </p:ext>
        </pc:extLst>
      </pc:sldChg>
      <pc:sldChg chg="delSp modSp mod addCm">
        <pc:chgData name="Karyn Johnson" userId="5b537da3-8fe8-412d-8c65-21230afc46da" providerId="ADAL" clId="{E8CFA910-701D-5943-9B33-A3F61658AB3F}" dt="2024-01-15T22:33:50.366" v="34" actId="20577"/>
        <pc:sldMkLst>
          <pc:docMk/>
          <pc:sldMk cId="3581114774" sldId="431"/>
        </pc:sldMkLst>
        <pc:extLst>
          <p:ext xmlns:p="http://schemas.openxmlformats.org/presentationml/2006/main" uri="{D6D511B9-2390-475A-947B-AFAB55BFBCF1}">
            <pc226:cmChg xmlns:pc226="http://schemas.microsoft.com/office/powerpoint/2022/06/main/command" chg="add">
              <pc226:chgData name="Karyn Johnson" userId="5b537da3-8fe8-412d-8c65-21230afc46da" providerId="ADAL" clId="{E8CFA910-701D-5943-9B33-A3F61658AB3F}" dt="2024-01-15T22:32:51.281" v="27"/>
              <pc2:cmMkLst xmlns:pc2="http://schemas.microsoft.com/office/powerpoint/2019/9/main/command">
                <pc:docMk/>
                <pc:sldMk cId="3581114774" sldId="431"/>
                <pc2:cmMk id="{A8EBB25A-9DC4-E64C-AA7B-155A802A042E}"/>
              </pc2:cmMkLst>
            </pc226:cmChg>
          </p:ext>
        </pc:extLst>
      </pc:sldChg>
    </pc:docChg>
  </pc:docChgLst>
  <pc:docChgLst>
    <pc:chgData name="Karyn Johnson" userId="5b537da3-8fe8-412d-8c65-21230afc46da" providerId="ADAL" clId="{B9372585-03FD-9049-A974-AC08917E8B4D}"/>
    <pc:docChg chg="modSld">
      <pc:chgData name="Karyn Johnson" userId="5b537da3-8fe8-412d-8c65-21230afc46da" providerId="ADAL" clId="{B9372585-03FD-9049-A974-AC08917E8B4D}" dt="2025-02-27T17:32:45.054" v="126" actId="1076"/>
      <pc:docMkLst>
        <pc:docMk/>
      </pc:docMkLst>
      <pc:sldChg chg="modSp mod">
        <pc:chgData name="Karyn Johnson" userId="5b537da3-8fe8-412d-8c65-21230afc46da" providerId="ADAL" clId="{B9372585-03FD-9049-A974-AC08917E8B4D}" dt="2025-02-27T17:32:11.990" v="98" actId="113"/>
        <pc:sldMkLst>
          <pc:docMk/>
          <pc:sldMk cId="3722423776" sldId="256"/>
        </pc:sldMkLst>
        <pc:spChg chg="mod">
          <ac:chgData name="Karyn Johnson" userId="5b537da3-8fe8-412d-8c65-21230afc46da" providerId="ADAL" clId="{B9372585-03FD-9049-A974-AC08917E8B4D}" dt="2025-02-27T17:32:11.990" v="98" actId="113"/>
          <ac:spMkLst>
            <pc:docMk/>
            <pc:sldMk cId="3722423776" sldId="256"/>
            <ac:spMk id="58" creationId="{CB756A04-5165-0EE9-DB3D-224BDEC298C8}"/>
          </ac:spMkLst>
        </pc:spChg>
      </pc:sldChg>
      <pc:sldChg chg="modSp mod">
        <pc:chgData name="Karyn Johnson" userId="5b537da3-8fe8-412d-8c65-21230afc46da" providerId="ADAL" clId="{B9372585-03FD-9049-A974-AC08917E8B4D}" dt="2025-02-27T17:32:45.054" v="126" actId="1076"/>
        <pc:sldMkLst>
          <pc:docMk/>
          <pc:sldMk cId="3808027898" sldId="259"/>
        </pc:sldMkLst>
        <pc:spChg chg="mod">
          <ac:chgData name="Karyn Johnson" userId="5b537da3-8fe8-412d-8c65-21230afc46da" providerId="ADAL" clId="{B9372585-03FD-9049-A974-AC08917E8B4D}" dt="2025-02-27T17:32:45.054" v="126" actId="1076"/>
          <ac:spMkLst>
            <pc:docMk/>
            <pc:sldMk cId="3808027898" sldId="259"/>
            <ac:spMk id="58" creationId="{F953E9FB-C4B3-9606-0154-99CB0352A957}"/>
          </ac:spMkLst>
        </pc:spChg>
      </pc:sldChg>
      <pc:sldChg chg="modSp mod">
        <pc:chgData name="Karyn Johnson" userId="5b537da3-8fe8-412d-8c65-21230afc46da" providerId="ADAL" clId="{B9372585-03FD-9049-A974-AC08917E8B4D}" dt="2025-02-27T17:22:45.679" v="19" actId="20577"/>
        <pc:sldMkLst>
          <pc:docMk/>
          <pc:sldMk cId="187172978" sldId="261"/>
        </pc:sldMkLst>
        <pc:spChg chg="mod">
          <ac:chgData name="Karyn Johnson" userId="5b537da3-8fe8-412d-8c65-21230afc46da" providerId="ADAL" clId="{B9372585-03FD-9049-A974-AC08917E8B4D}" dt="2025-02-27T17:22:45.679" v="19" actId="20577"/>
          <ac:spMkLst>
            <pc:docMk/>
            <pc:sldMk cId="187172978" sldId="261"/>
            <ac:spMk id="58" creationId="{75F2E53D-1F94-699B-B422-4435D84DC26F}"/>
          </ac:spMkLst>
        </pc:spChg>
      </pc:sldChg>
      <pc:sldChg chg="modSp mod">
        <pc:chgData name="Karyn Johnson" userId="5b537da3-8fe8-412d-8c65-21230afc46da" providerId="ADAL" clId="{B9372585-03FD-9049-A974-AC08917E8B4D}" dt="2025-02-27T17:24:39.549" v="26" actId="20577"/>
        <pc:sldMkLst>
          <pc:docMk/>
          <pc:sldMk cId="2874493307" sldId="276"/>
        </pc:sldMkLst>
        <pc:spChg chg="mod">
          <ac:chgData name="Karyn Johnson" userId="5b537da3-8fe8-412d-8c65-21230afc46da" providerId="ADAL" clId="{B9372585-03FD-9049-A974-AC08917E8B4D}" dt="2025-02-27T17:24:39.549" v="26" actId="20577"/>
          <ac:spMkLst>
            <pc:docMk/>
            <pc:sldMk cId="2874493307" sldId="276"/>
            <ac:spMk id="58" creationId="{C75B90AE-7D9E-16B5-6FF2-87004218995D}"/>
          </ac:spMkLst>
        </pc:spChg>
      </pc:sldChg>
      <pc:sldChg chg="modSp mod">
        <pc:chgData name="Karyn Johnson" userId="5b537da3-8fe8-412d-8c65-21230afc46da" providerId="ADAL" clId="{B9372585-03FD-9049-A974-AC08917E8B4D}" dt="2025-02-27T17:27:32.871" v="29" actId="20577"/>
        <pc:sldMkLst>
          <pc:docMk/>
          <pc:sldMk cId="4117691222" sldId="278"/>
        </pc:sldMkLst>
        <pc:spChg chg="mod">
          <ac:chgData name="Karyn Johnson" userId="5b537da3-8fe8-412d-8c65-21230afc46da" providerId="ADAL" clId="{B9372585-03FD-9049-A974-AC08917E8B4D}" dt="2025-02-27T17:27:32.871" v="29" actId="20577"/>
          <ac:spMkLst>
            <pc:docMk/>
            <pc:sldMk cId="4117691222" sldId="278"/>
            <ac:spMk id="58" creationId="{1E65161E-FD27-2040-A460-F184F0BD5B95}"/>
          </ac:spMkLst>
        </pc:spChg>
      </pc:sldChg>
      <pc:sldChg chg="modSp mod">
        <pc:chgData name="Karyn Johnson" userId="5b537da3-8fe8-412d-8c65-21230afc46da" providerId="ADAL" clId="{B9372585-03FD-9049-A974-AC08917E8B4D}" dt="2025-02-27T17:28:15.770" v="32" actId="20577"/>
        <pc:sldMkLst>
          <pc:docMk/>
          <pc:sldMk cId="4180719904" sldId="281"/>
        </pc:sldMkLst>
        <pc:spChg chg="mod">
          <ac:chgData name="Karyn Johnson" userId="5b537da3-8fe8-412d-8c65-21230afc46da" providerId="ADAL" clId="{B9372585-03FD-9049-A974-AC08917E8B4D}" dt="2025-02-27T17:28:15.770" v="32" actId="20577"/>
          <ac:spMkLst>
            <pc:docMk/>
            <pc:sldMk cId="4180719904" sldId="281"/>
            <ac:spMk id="58" creationId="{63F38B63-37FD-DC00-0EFB-333619B31853}"/>
          </ac:spMkLst>
        </pc:spChg>
      </pc:sldChg>
      <pc:sldChg chg="modSp mod">
        <pc:chgData name="Karyn Johnson" userId="5b537da3-8fe8-412d-8c65-21230afc46da" providerId="ADAL" clId="{B9372585-03FD-9049-A974-AC08917E8B4D}" dt="2025-02-27T17:28:41.164" v="33" actId="20577"/>
        <pc:sldMkLst>
          <pc:docMk/>
          <pc:sldMk cId="1095401298" sldId="283"/>
        </pc:sldMkLst>
        <pc:spChg chg="mod">
          <ac:chgData name="Karyn Johnson" userId="5b537da3-8fe8-412d-8c65-21230afc46da" providerId="ADAL" clId="{B9372585-03FD-9049-A974-AC08917E8B4D}" dt="2025-02-27T17:28:41.164" v="33" actId="20577"/>
          <ac:spMkLst>
            <pc:docMk/>
            <pc:sldMk cId="1095401298" sldId="283"/>
            <ac:spMk id="58" creationId="{C245FACE-788B-B98B-6F5C-97638AC6D84C}"/>
          </ac:spMkLst>
        </pc:spChg>
      </pc:sldChg>
      <pc:sldChg chg="modSp mod">
        <pc:chgData name="Karyn Johnson" userId="5b537da3-8fe8-412d-8c65-21230afc46da" providerId="ADAL" clId="{B9372585-03FD-9049-A974-AC08917E8B4D}" dt="2025-02-27T16:47:37.358" v="5" actId="20577"/>
        <pc:sldMkLst>
          <pc:docMk/>
          <pc:sldMk cId="1052464504" sldId="421"/>
        </pc:sldMkLst>
        <pc:spChg chg="mod">
          <ac:chgData name="Karyn Johnson" userId="5b537da3-8fe8-412d-8c65-21230afc46da" providerId="ADAL" clId="{B9372585-03FD-9049-A974-AC08917E8B4D}" dt="2025-02-27T16:47:37.358" v="5" actId="20577"/>
          <ac:spMkLst>
            <pc:docMk/>
            <pc:sldMk cId="1052464504" sldId="421"/>
            <ac:spMk id="6" creationId="{DE300B98-EBB0-4EB7-A802-2D99A78FEFB9}"/>
          </ac:spMkLst>
        </pc:spChg>
      </pc:sldChg>
      <pc:sldChg chg="modNotesTx">
        <pc:chgData name="Karyn Johnson" userId="5b537da3-8fe8-412d-8c65-21230afc46da" providerId="ADAL" clId="{B9372585-03FD-9049-A974-AC08917E8B4D}" dt="2025-02-27T16:54:00.644" v="6" actId="20577"/>
        <pc:sldMkLst>
          <pc:docMk/>
          <pc:sldMk cId="722725581" sldId="428"/>
        </pc:sldMkLst>
      </pc:sldChg>
      <pc:sldChg chg="modNotesTx">
        <pc:chgData name="Karyn Johnson" userId="5b537da3-8fe8-412d-8c65-21230afc46da" providerId="ADAL" clId="{B9372585-03FD-9049-A974-AC08917E8B4D}" dt="2025-02-27T16:54:54.390" v="12" actId="20577"/>
        <pc:sldMkLst>
          <pc:docMk/>
          <pc:sldMk cId="1326017512" sldId="429"/>
        </pc:sldMkLst>
      </pc:sldChg>
      <pc:sldChg chg="modNotesTx">
        <pc:chgData name="Karyn Johnson" userId="5b537da3-8fe8-412d-8c65-21230afc46da" providerId="ADAL" clId="{B9372585-03FD-9049-A974-AC08917E8B4D}" dt="2025-02-27T16:54:28.036" v="8" actId="20577"/>
        <pc:sldMkLst>
          <pc:docMk/>
          <pc:sldMk cId="2947641324" sldId="430"/>
        </pc:sldMkLst>
      </pc:sldChg>
      <pc:sldChg chg="modSp mod">
        <pc:chgData name="Karyn Johnson" userId="5b537da3-8fe8-412d-8c65-21230afc46da" providerId="ADAL" clId="{B9372585-03FD-9049-A974-AC08917E8B4D}" dt="2025-02-27T17:29:51.546" v="66" actId="113"/>
        <pc:sldMkLst>
          <pc:docMk/>
          <pc:sldMk cId="243968805" sldId="431"/>
        </pc:sldMkLst>
        <pc:spChg chg="mod">
          <ac:chgData name="Karyn Johnson" userId="5b537da3-8fe8-412d-8c65-21230afc46da" providerId="ADAL" clId="{B9372585-03FD-9049-A974-AC08917E8B4D}" dt="2025-02-27T17:29:51.546" v="66" actId="113"/>
          <ac:spMkLst>
            <pc:docMk/>
            <pc:sldMk cId="243968805" sldId="431"/>
            <ac:spMk id="58" creationId="{4B847D02-5E77-3EAB-8496-971FFEBEA565}"/>
          </ac:spMkLst>
        </pc:spChg>
      </pc:sldChg>
    </pc:docChg>
  </pc:docChgLst>
  <pc:docChgLst>
    <pc:chgData name="Karyn Johnson" userId="5b537da3-8fe8-412d-8c65-21230afc46da" providerId="ADAL" clId="{D2145092-11FA-E843-A2E2-C9CCCC117C3A}"/>
    <pc:docChg chg="modSld">
      <pc:chgData name="Karyn Johnson" userId="5b537da3-8fe8-412d-8c65-21230afc46da" providerId="ADAL" clId="{D2145092-11FA-E843-A2E2-C9CCCC117C3A}" dt="2025-03-12T17:50:10.055" v="2" actId="5793"/>
      <pc:docMkLst>
        <pc:docMk/>
      </pc:docMkLst>
      <pc:sldChg chg="modSp mod">
        <pc:chgData name="Karyn Johnson" userId="5b537da3-8fe8-412d-8c65-21230afc46da" providerId="ADAL" clId="{D2145092-11FA-E843-A2E2-C9CCCC117C3A}" dt="2025-03-12T17:49:39.150" v="1" actId="20577"/>
        <pc:sldMkLst>
          <pc:docMk/>
          <pc:sldMk cId="2771190949" sldId="340"/>
        </pc:sldMkLst>
        <pc:spChg chg="mod">
          <ac:chgData name="Karyn Johnson" userId="5b537da3-8fe8-412d-8c65-21230afc46da" providerId="ADAL" clId="{D2145092-11FA-E843-A2E2-C9CCCC117C3A}" dt="2025-03-12T17:49:39.150" v="1" actId="20577"/>
          <ac:spMkLst>
            <pc:docMk/>
            <pc:sldMk cId="2771190949" sldId="340"/>
            <ac:spMk id="3" creationId="{AB0A2D4E-8AE8-4E40-953E-EF679CEACA2A}"/>
          </ac:spMkLst>
        </pc:spChg>
      </pc:sldChg>
      <pc:sldChg chg="modSp mod">
        <pc:chgData name="Karyn Johnson" userId="5b537da3-8fe8-412d-8c65-21230afc46da" providerId="ADAL" clId="{D2145092-11FA-E843-A2E2-C9CCCC117C3A}" dt="2025-03-12T17:50:10.055" v="2" actId="5793"/>
        <pc:sldMkLst>
          <pc:docMk/>
          <pc:sldMk cId="2947641324" sldId="430"/>
        </pc:sldMkLst>
        <pc:spChg chg="mod">
          <ac:chgData name="Karyn Johnson" userId="5b537da3-8fe8-412d-8c65-21230afc46da" providerId="ADAL" clId="{D2145092-11FA-E843-A2E2-C9CCCC117C3A}" dt="2025-03-12T17:50:10.055" v="2" actId="5793"/>
          <ac:spMkLst>
            <pc:docMk/>
            <pc:sldMk cId="2947641324" sldId="430"/>
            <ac:spMk id="2" creationId="{56ACECB1-DAC3-E4AC-8521-98CAE3E7137B}"/>
          </ac:spMkLst>
        </pc:spChg>
      </pc:sldChg>
    </pc:docChg>
  </pc:docChgLst>
  <pc:docChgLst>
    <pc:chgData name="Karyn Johnson" userId="5b537da3-8fe8-412d-8c65-21230afc46da" providerId="ADAL" clId="{E5CEF6F2-0187-3E41-99C1-95A2D927A4D0}"/>
    <pc:docChg chg="custSel addSld modSld">
      <pc:chgData name="Karyn Johnson" userId="5b537da3-8fe8-412d-8c65-21230afc46da" providerId="ADAL" clId="{E5CEF6F2-0187-3E41-99C1-95A2D927A4D0}" dt="2024-01-31T06:02:50.058" v="281" actId="20577"/>
      <pc:docMkLst>
        <pc:docMk/>
      </pc:docMkLst>
      <pc:sldChg chg="modSp mod delCm">
        <pc:chgData name="Karyn Johnson" userId="5b537da3-8fe8-412d-8c65-21230afc46da" providerId="ADAL" clId="{E5CEF6F2-0187-3E41-99C1-95A2D927A4D0}" dt="2024-01-31T06:01:08.607" v="277" actId="1076"/>
        <pc:sldMkLst>
          <pc:docMk/>
          <pc:sldMk cId="2771190949" sldId="340"/>
        </pc:sldMkLst>
        <pc:extLst>
          <p:ext xmlns:p="http://schemas.openxmlformats.org/presentationml/2006/main" uri="{D6D511B9-2390-475A-947B-AFAB55BFBCF1}">
            <pc226:cmChg xmlns:pc226="http://schemas.microsoft.com/office/powerpoint/2022/06/main/command" chg="del">
              <pc226:chgData name="Karyn Johnson" userId="5b537da3-8fe8-412d-8c65-21230afc46da" providerId="ADAL" clId="{E5CEF6F2-0187-3E41-99C1-95A2D927A4D0}" dt="2024-01-27T17:36:30.598" v="19"/>
              <pc2:cmMkLst xmlns:pc2="http://schemas.microsoft.com/office/powerpoint/2019/9/main/command">
                <pc:docMk/>
                <pc:sldMk cId="2771190949" sldId="340"/>
                <pc2:cmMk id="{8F6B5420-7F86-4A44-8761-F54EEB5294F3}"/>
              </pc2:cmMkLst>
            </pc226:cmChg>
          </p:ext>
        </pc:extLst>
      </pc:sldChg>
      <pc:sldChg chg="delSp modSp mod">
        <pc:chgData name="Karyn Johnson" userId="5b537da3-8fe8-412d-8c65-21230afc46da" providerId="ADAL" clId="{E5CEF6F2-0187-3E41-99C1-95A2D927A4D0}" dt="2024-01-27T17:34:07.721" v="14" actId="478"/>
        <pc:sldMkLst>
          <pc:docMk/>
          <pc:sldMk cId="1635701928" sldId="395"/>
        </pc:sldMkLst>
      </pc:sldChg>
      <pc:sldChg chg="delSp mod">
        <pc:chgData name="Karyn Johnson" userId="5b537da3-8fe8-412d-8c65-21230afc46da" providerId="ADAL" clId="{E5CEF6F2-0187-3E41-99C1-95A2D927A4D0}" dt="2024-01-27T17:33:57.755" v="12" actId="478"/>
        <pc:sldMkLst>
          <pc:docMk/>
          <pc:sldMk cId="1834567060" sldId="399"/>
        </pc:sldMkLst>
      </pc:sldChg>
      <pc:sldChg chg="add">
        <pc:chgData name="Karyn Johnson" userId="5b537da3-8fe8-412d-8c65-21230afc46da" providerId="ADAL" clId="{E5CEF6F2-0187-3E41-99C1-95A2D927A4D0}" dt="2024-01-28T18:19:08.866" v="154"/>
        <pc:sldMkLst>
          <pc:docMk/>
          <pc:sldMk cId="3845463028" sldId="402"/>
        </pc:sldMkLst>
      </pc:sldChg>
      <pc:sldChg chg="delSp mod">
        <pc:chgData name="Karyn Johnson" userId="5b537da3-8fe8-412d-8c65-21230afc46da" providerId="ADAL" clId="{E5CEF6F2-0187-3E41-99C1-95A2D927A4D0}" dt="2024-01-27T17:34:14.666" v="15" actId="478"/>
        <pc:sldMkLst>
          <pc:docMk/>
          <pc:sldMk cId="684342369" sldId="404"/>
        </pc:sldMkLst>
      </pc:sldChg>
      <pc:sldChg chg="delSp mod">
        <pc:chgData name="Karyn Johnson" userId="5b537da3-8fe8-412d-8c65-21230afc46da" providerId="ADAL" clId="{E5CEF6F2-0187-3E41-99C1-95A2D927A4D0}" dt="2024-01-27T17:34:42.275" v="18" actId="478"/>
        <pc:sldMkLst>
          <pc:docMk/>
          <pc:sldMk cId="3452329248" sldId="407"/>
        </pc:sldMkLst>
      </pc:sldChg>
      <pc:sldChg chg="delSp mod delCm">
        <pc:chgData name="Karyn Johnson" userId="5b537da3-8fe8-412d-8c65-21230afc46da" providerId="ADAL" clId="{E5CEF6F2-0187-3E41-99C1-95A2D927A4D0}" dt="2024-01-27T17:34:31.881" v="17"/>
        <pc:sldMkLst>
          <pc:docMk/>
          <pc:sldMk cId="1956998551" sldId="408"/>
        </pc:sldMkLst>
        <pc:extLst>
          <p:ext xmlns:p="http://schemas.openxmlformats.org/presentationml/2006/main" uri="{D6D511B9-2390-475A-947B-AFAB55BFBCF1}">
            <pc226:cmChg xmlns:pc226="http://schemas.microsoft.com/office/powerpoint/2022/06/main/command" chg="del">
              <pc226:chgData name="Karyn Johnson" userId="5b537da3-8fe8-412d-8c65-21230afc46da" providerId="ADAL" clId="{E5CEF6F2-0187-3E41-99C1-95A2D927A4D0}" dt="2024-01-27T17:34:31.881" v="17"/>
              <pc2:cmMkLst xmlns:pc2="http://schemas.microsoft.com/office/powerpoint/2019/9/main/command">
                <pc:docMk/>
                <pc:sldMk cId="1956998551" sldId="408"/>
                <pc2:cmMk id="{C28A2C84-C1FF-4625-AE2C-863F48102C07}"/>
              </pc2:cmMkLst>
            </pc226:cmChg>
          </p:ext>
        </pc:extLst>
      </pc:sldChg>
      <pc:sldChg chg="delCm">
        <pc:chgData name="Karyn Johnson" userId="5b537da3-8fe8-412d-8c65-21230afc46da" providerId="ADAL" clId="{E5CEF6F2-0187-3E41-99C1-95A2D927A4D0}" dt="2024-01-27T17:28:07.392" v="0"/>
        <pc:sldMkLst>
          <pc:docMk/>
          <pc:sldMk cId="1248338873" sldId="410"/>
        </pc:sldMkLst>
        <pc:extLst>
          <p:ext xmlns:p="http://schemas.openxmlformats.org/presentationml/2006/main" uri="{D6D511B9-2390-475A-947B-AFAB55BFBCF1}">
            <pc226:cmChg xmlns:pc226="http://schemas.microsoft.com/office/powerpoint/2022/06/main/command" chg="del">
              <pc226:chgData name="Karyn Johnson" userId="5b537da3-8fe8-412d-8c65-21230afc46da" providerId="ADAL" clId="{E5CEF6F2-0187-3E41-99C1-95A2D927A4D0}" dt="2024-01-27T17:28:07.392" v="0"/>
              <pc2:cmMkLst xmlns:pc2="http://schemas.microsoft.com/office/powerpoint/2019/9/main/command">
                <pc:docMk/>
                <pc:sldMk cId="1248338873" sldId="410"/>
                <pc2:cmMk id="{69DB5CC6-32F7-4669-9117-0AA8FB3C2637}"/>
              </pc2:cmMkLst>
            </pc226:cmChg>
          </p:ext>
        </pc:extLst>
      </pc:sldChg>
      <pc:sldChg chg="delCm">
        <pc:chgData name="Karyn Johnson" userId="5b537da3-8fe8-412d-8c65-21230afc46da" providerId="ADAL" clId="{E5CEF6F2-0187-3E41-99C1-95A2D927A4D0}" dt="2024-01-27T17:31:50.983" v="6"/>
        <pc:sldMkLst>
          <pc:docMk/>
          <pc:sldMk cId="911857261" sldId="412"/>
        </pc:sldMkLst>
        <pc:extLst>
          <p:ext xmlns:p="http://schemas.openxmlformats.org/presentationml/2006/main" uri="{D6D511B9-2390-475A-947B-AFAB55BFBCF1}">
            <pc226:cmChg xmlns:pc226="http://schemas.microsoft.com/office/powerpoint/2022/06/main/command" chg="del">
              <pc226:chgData name="Karyn Johnson" userId="5b537da3-8fe8-412d-8c65-21230afc46da" providerId="ADAL" clId="{E5CEF6F2-0187-3E41-99C1-95A2D927A4D0}" dt="2024-01-27T17:31:50.983" v="6"/>
              <pc2:cmMkLst xmlns:pc2="http://schemas.microsoft.com/office/powerpoint/2019/9/main/command">
                <pc:docMk/>
                <pc:sldMk cId="911857261" sldId="412"/>
                <pc2:cmMk id="{A843460D-7C31-4756-93BD-A4088B4134F2}"/>
              </pc2:cmMkLst>
            </pc226:cmChg>
          </p:ext>
        </pc:extLst>
      </pc:sldChg>
      <pc:sldChg chg="delCm">
        <pc:chgData name="Karyn Johnson" userId="5b537da3-8fe8-412d-8c65-21230afc46da" providerId="ADAL" clId="{E5CEF6F2-0187-3E41-99C1-95A2D927A4D0}" dt="2024-01-27T17:32:14.325" v="7"/>
        <pc:sldMkLst>
          <pc:docMk/>
          <pc:sldMk cId="2321020698" sldId="413"/>
        </pc:sldMkLst>
        <pc:extLst>
          <p:ext xmlns:p="http://schemas.openxmlformats.org/presentationml/2006/main" uri="{D6D511B9-2390-475A-947B-AFAB55BFBCF1}">
            <pc226:cmChg xmlns:pc226="http://schemas.microsoft.com/office/powerpoint/2022/06/main/command" chg="del">
              <pc226:chgData name="Karyn Johnson" userId="5b537da3-8fe8-412d-8c65-21230afc46da" providerId="ADAL" clId="{E5CEF6F2-0187-3E41-99C1-95A2D927A4D0}" dt="2024-01-27T17:32:14.325" v="7"/>
              <pc2:cmMkLst xmlns:pc2="http://schemas.microsoft.com/office/powerpoint/2019/9/main/command">
                <pc:docMk/>
                <pc:sldMk cId="2321020698" sldId="413"/>
                <pc2:cmMk id="{F8784129-5E21-489D-A75D-06855B02DF34}"/>
              </pc2:cmMkLst>
            </pc226:cmChg>
          </p:ext>
        </pc:extLst>
      </pc:sldChg>
      <pc:sldChg chg="delCm">
        <pc:chgData name="Karyn Johnson" userId="5b537da3-8fe8-412d-8c65-21230afc46da" providerId="ADAL" clId="{E5CEF6F2-0187-3E41-99C1-95A2D927A4D0}" dt="2024-01-27T17:32:44.872" v="8"/>
        <pc:sldMkLst>
          <pc:docMk/>
          <pc:sldMk cId="151899301" sldId="414"/>
        </pc:sldMkLst>
        <pc:extLst>
          <p:ext xmlns:p="http://schemas.openxmlformats.org/presentationml/2006/main" uri="{D6D511B9-2390-475A-947B-AFAB55BFBCF1}">
            <pc226:cmChg xmlns:pc226="http://schemas.microsoft.com/office/powerpoint/2022/06/main/command" chg="del">
              <pc226:chgData name="Karyn Johnson" userId="5b537da3-8fe8-412d-8c65-21230afc46da" providerId="ADAL" clId="{E5CEF6F2-0187-3E41-99C1-95A2D927A4D0}" dt="2024-01-27T17:32:44.872" v="8"/>
              <pc2:cmMkLst xmlns:pc2="http://schemas.microsoft.com/office/powerpoint/2019/9/main/command">
                <pc:docMk/>
                <pc:sldMk cId="151899301" sldId="414"/>
                <pc2:cmMk id="{F994E249-7FF9-4BD0-998A-DD44C9BE6104}"/>
              </pc2:cmMkLst>
            </pc226:cmChg>
          </p:ext>
        </pc:extLst>
      </pc:sldChg>
      <pc:sldChg chg="delSp mod delCm">
        <pc:chgData name="Karyn Johnson" userId="5b537da3-8fe8-412d-8c65-21230afc46da" providerId="ADAL" clId="{E5CEF6F2-0187-3E41-99C1-95A2D927A4D0}" dt="2024-01-29T06:40:13.686" v="276"/>
        <pc:sldMkLst>
          <pc:docMk/>
          <pc:sldMk cId="3646408920" sldId="418"/>
        </pc:sldMkLst>
        <pc:extLst>
          <p:ext xmlns:p="http://schemas.openxmlformats.org/presentationml/2006/main" uri="{D6D511B9-2390-475A-947B-AFAB55BFBCF1}">
            <pc226:cmChg xmlns:pc226="http://schemas.microsoft.com/office/powerpoint/2022/06/main/command" chg="del">
              <pc226:chgData name="Karyn Johnson" userId="5b537da3-8fe8-412d-8c65-21230afc46da" providerId="ADAL" clId="{E5CEF6F2-0187-3E41-99C1-95A2D927A4D0}" dt="2024-01-29T06:40:13.686" v="276"/>
              <pc2:cmMkLst xmlns:pc2="http://schemas.microsoft.com/office/powerpoint/2019/9/main/command">
                <pc:docMk/>
                <pc:sldMk cId="3646408920" sldId="418"/>
                <pc2:cmMk id="{3786F331-E2BB-478D-B1F7-CD4653BD9649}"/>
              </pc2:cmMkLst>
            </pc226:cmChg>
          </p:ext>
        </pc:extLst>
      </pc:sldChg>
      <pc:sldChg chg="delSp mod">
        <pc:chgData name="Karyn Johnson" userId="5b537da3-8fe8-412d-8c65-21230afc46da" providerId="ADAL" clId="{E5CEF6F2-0187-3E41-99C1-95A2D927A4D0}" dt="2024-01-27T17:33:39.025" v="10" actId="478"/>
        <pc:sldMkLst>
          <pc:docMk/>
          <pc:sldMk cId="1730339782" sldId="419"/>
        </pc:sldMkLst>
      </pc:sldChg>
      <pc:sldChg chg="delSp mod">
        <pc:chgData name="Karyn Johnson" userId="5b537da3-8fe8-412d-8c65-21230afc46da" providerId="ADAL" clId="{E5CEF6F2-0187-3E41-99C1-95A2D927A4D0}" dt="2024-01-27T17:33:52.355" v="11" actId="478"/>
        <pc:sldMkLst>
          <pc:docMk/>
          <pc:sldMk cId="2293467023" sldId="420"/>
        </pc:sldMkLst>
      </pc:sldChg>
      <pc:sldChg chg="modSp mod">
        <pc:chgData name="Karyn Johnson" userId="5b537da3-8fe8-412d-8c65-21230afc46da" providerId="ADAL" clId="{E5CEF6F2-0187-3E41-99C1-95A2D927A4D0}" dt="2024-01-28T18:20:59.980" v="275" actId="14100"/>
        <pc:sldMkLst>
          <pc:docMk/>
          <pc:sldMk cId="1052464504" sldId="421"/>
        </pc:sldMkLst>
      </pc:sldChg>
      <pc:sldChg chg="modSp mod">
        <pc:chgData name="Karyn Johnson" userId="5b537da3-8fe8-412d-8c65-21230afc46da" providerId="ADAL" clId="{E5CEF6F2-0187-3E41-99C1-95A2D927A4D0}" dt="2024-01-31T06:01:53.714" v="279" actId="2711"/>
        <pc:sldMkLst>
          <pc:docMk/>
          <pc:sldMk cId="1710195782" sldId="427"/>
        </pc:sldMkLst>
      </pc:sldChg>
      <pc:sldChg chg="delCm">
        <pc:chgData name="Karyn Johnson" userId="5b537da3-8fe8-412d-8c65-21230afc46da" providerId="ADAL" clId="{E5CEF6F2-0187-3E41-99C1-95A2D927A4D0}" dt="2024-01-27T17:28:57.122" v="1"/>
        <pc:sldMkLst>
          <pc:docMk/>
          <pc:sldMk cId="413117383" sldId="428"/>
        </pc:sldMkLst>
        <pc:extLst>
          <p:ext xmlns:p="http://schemas.openxmlformats.org/presentationml/2006/main" uri="{D6D511B9-2390-475A-947B-AFAB55BFBCF1}">
            <pc226:cmChg xmlns:pc226="http://schemas.microsoft.com/office/powerpoint/2022/06/main/command" chg="del">
              <pc226:chgData name="Karyn Johnson" userId="5b537da3-8fe8-412d-8c65-21230afc46da" providerId="ADAL" clId="{E5CEF6F2-0187-3E41-99C1-95A2D927A4D0}" dt="2024-01-27T17:28:57.122" v="1"/>
              <pc2:cmMkLst xmlns:pc2="http://schemas.microsoft.com/office/powerpoint/2019/9/main/command">
                <pc:docMk/>
                <pc:sldMk cId="413117383" sldId="428"/>
                <pc2:cmMk id="{7EB22A64-1E6E-7247-82E2-B2244951D866}"/>
              </pc2:cmMkLst>
            </pc226:cmChg>
          </p:ext>
        </pc:extLst>
      </pc:sldChg>
      <pc:sldChg chg="delSp modSp mod delCm">
        <pc:chgData name="Karyn Johnson" userId="5b537da3-8fe8-412d-8c65-21230afc46da" providerId="ADAL" clId="{E5CEF6F2-0187-3E41-99C1-95A2D927A4D0}" dt="2024-01-31T06:02:33.346" v="280" actId="20577"/>
        <pc:sldMkLst>
          <pc:docMk/>
          <pc:sldMk cId="3850826968" sldId="429"/>
        </pc:sldMkLst>
        <pc:extLst>
          <p:ext xmlns:p="http://schemas.openxmlformats.org/presentationml/2006/main" uri="{D6D511B9-2390-475A-947B-AFAB55BFBCF1}">
            <pc226:cmChg xmlns:pc226="http://schemas.microsoft.com/office/powerpoint/2022/06/main/command" chg="del">
              <pc226:chgData name="Karyn Johnson" userId="5b537da3-8fe8-412d-8c65-21230afc46da" providerId="ADAL" clId="{E5CEF6F2-0187-3E41-99C1-95A2D927A4D0}" dt="2024-01-27T17:29:05.772" v="2"/>
              <pc2:cmMkLst xmlns:pc2="http://schemas.microsoft.com/office/powerpoint/2019/9/main/command">
                <pc:docMk/>
                <pc:sldMk cId="3850826968" sldId="429"/>
                <pc2:cmMk id="{AE1C9D7A-D118-5842-8E90-8637CA34A275}"/>
              </pc2:cmMkLst>
            </pc226:cmChg>
          </p:ext>
        </pc:extLst>
      </pc:sldChg>
      <pc:sldChg chg="modSp mod delCm">
        <pc:chgData name="Karyn Johnson" userId="5b537da3-8fe8-412d-8c65-21230afc46da" providerId="ADAL" clId="{E5CEF6F2-0187-3E41-99C1-95A2D927A4D0}" dt="2024-01-31T06:02:50.058" v="281" actId="20577"/>
        <pc:sldMkLst>
          <pc:docMk/>
          <pc:sldMk cId="3288845613" sldId="430"/>
        </pc:sldMkLst>
        <pc:extLst>
          <p:ext xmlns:p="http://schemas.openxmlformats.org/presentationml/2006/main" uri="{D6D511B9-2390-475A-947B-AFAB55BFBCF1}">
            <pc226:cmChg xmlns:pc226="http://schemas.microsoft.com/office/powerpoint/2022/06/main/command" chg="del">
              <pc226:chgData name="Karyn Johnson" userId="5b537da3-8fe8-412d-8c65-21230afc46da" providerId="ADAL" clId="{E5CEF6F2-0187-3E41-99C1-95A2D927A4D0}" dt="2024-01-27T17:29:34.304" v="4"/>
              <pc2:cmMkLst xmlns:pc2="http://schemas.microsoft.com/office/powerpoint/2019/9/main/command">
                <pc:docMk/>
                <pc:sldMk cId="3288845613" sldId="430"/>
                <pc2:cmMk id="{85850DA5-2FD0-C949-A8BC-26BA95E1B884}"/>
              </pc2:cmMkLst>
            </pc226:cmChg>
          </p:ext>
        </pc:extLst>
      </pc:sldChg>
      <pc:sldChg chg="delCm">
        <pc:chgData name="Karyn Johnson" userId="5b537da3-8fe8-412d-8c65-21230afc46da" providerId="ADAL" clId="{E5CEF6F2-0187-3E41-99C1-95A2D927A4D0}" dt="2024-01-27T17:29:45.400" v="5"/>
        <pc:sldMkLst>
          <pc:docMk/>
          <pc:sldMk cId="3581114774" sldId="431"/>
        </pc:sldMkLst>
        <pc:extLst>
          <p:ext xmlns:p="http://schemas.openxmlformats.org/presentationml/2006/main" uri="{D6D511B9-2390-475A-947B-AFAB55BFBCF1}">
            <pc226:cmChg xmlns:pc226="http://schemas.microsoft.com/office/powerpoint/2022/06/main/command" chg="del">
              <pc226:chgData name="Karyn Johnson" userId="5b537da3-8fe8-412d-8c65-21230afc46da" providerId="ADAL" clId="{E5CEF6F2-0187-3E41-99C1-95A2D927A4D0}" dt="2024-01-27T17:29:45.400" v="5"/>
              <pc2:cmMkLst xmlns:pc2="http://schemas.microsoft.com/office/powerpoint/2019/9/main/command">
                <pc:docMk/>
                <pc:sldMk cId="3581114774" sldId="431"/>
                <pc2:cmMk id="{A8EBB25A-9DC4-E64C-AA7B-155A802A042E}"/>
              </pc2:cmMkLst>
            </pc226:cmChg>
          </p:ext>
        </pc:extLst>
      </pc:sldChg>
    </pc:docChg>
  </pc:docChgLst>
  <pc:docChgLst>
    <pc:chgData name="Tayeh, Ralph" userId="eeff5868-07f3-4c8b-8a8c-72a3ab591ff8" providerId="ADAL" clId="{A0ECB77F-9BCC-6B47-86B8-3BBD4FB34A3F}"/>
    <pc:docChg chg="undo custSel addSld delSld modSld sldOrd modSection">
      <pc:chgData name="Tayeh, Ralph" userId="eeff5868-07f3-4c8b-8a8c-72a3ab591ff8" providerId="ADAL" clId="{A0ECB77F-9BCC-6B47-86B8-3BBD4FB34A3F}" dt="2025-02-16T03:12:44.012" v="4067"/>
      <pc:docMkLst>
        <pc:docMk/>
      </pc:docMkLst>
      <pc:sldChg chg="addSp delSp modSp add mod">
        <pc:chgData name="Tayeh, Ralph" userId="eeff5868-07f3-4c8b-8a8c-72a3ab591ff8" providerId="ADAL" clId="{A0ECB77F-9BCC-6B47-86B8-3BBD4FB34A3F}" dt="2025-02-16T00:23:27.334" v="1067" actId="1076"/>
        <pc:sldMkLst>
          <pc:docMk/>
          <pc:sldMk cId="3722423776" sldId="256"/>
        </pc:sldMkLst>
        <pc:spChg chg="mod">
          <ac:chgData name="Tayeh, Ralph" userId="eeff5868-07f3-4c8b-8a8c-72a3ab591ff8" providerId="ADAL" clId="{A0ECB77F-9BCC-6B47-86B8-3BBD4FB34A3F}" dt="2025-02-15T23:58:38.223" v="656" actId="20577"/>
          <ac:spMkLst>
            <pc:docMk/>
            <pc:sldMk cId="3722423776" sldId="256"/>
            <ac:spMk id="5" creationId="{AACB5F9B-AA68-CCD6-D4D8-74BA1C56EF29}"/>
          </ac:spMkLst>
        </pc:spChg>
        <pc:spChg chg="mod">
          <ac:chgData name="Tayeh, Ralph" userId="eeff5868-07f3-4c8b-8a8c-72a3ab591ff8" providerId="ADAL" clId="{A0ECB77F-9BCC-6B47-86B8-3BBD4FB34A3F}" dt="2025-02-16T00:07:27.953" v="852" actId="27636"/>
          <ac:spMkLst>
            <pc:docMk/>
            <pc:sldMk cId="3722423776" sldId="256"/>
            <ac:spMk id="58" creationId="{CB756A04-5165-0EE9-DB3D-224BDEC298C8}"/>
          </ac:spMkLst>
        </pc:spChg>
        <pc:picChg chg="add mod modCrop">
          <ac:chgData name="Tayeh, Ralph" userId="eeff5868-07f3-4c8b-8a8c-72a3ab591ff8" providerId="ADAL" clId="{A0ECB77F-9BCC-6B47-86B8-3BBD4FB34A3F}" dt="2025-02-16T00:19:42.394" v="1055" actId="1076"/>
          <ac:picMkLst>
            <pc:docMk/>
            <pc:sldMk cId="3722423776" sldId="256"/>
            <ac:picMk id="6" creationId="{FBB7B714-D1B9-7B18-3FDA-1A14911E8241}"/>
          </ac:picMkLst>
        </pc:picChg>
        <pc:picChg chg="add mod modCrop">
          <ac:chgData name="Tayeh, Ralph" userId="eeff5868-07f3-4c8b-8a8c-72a3ab591ff8" providerId="ADAL" clId="{A0ECB77F-9BCC-6B47-86B8-3BBD4FB34A3F}" dt="2025-02-16T00:23:27.334" v="1067" actId="1076"/>
          <ac:picMkLst>
            <pc:docMk/>
            <pc:sldMk cId="3722423776" sldId="256"/>
            <ac:picMk id="7" creationId="{BA515F8C-4C99-5D90-5A6A-000EE4060E4B}"/>
          </ac:picMkLst>
        </pc:picChg>
        <pc:picChg chg="add mod modCrop">
          <ac:chgData name="Tayeh, Ralph" userId="eeff5868-07f3-4c8b-8a8c-72a3ab591ff8" providerId="ADAL" clId="{A0ECB77F-9BCC-6B47-86B8-3BBD4FB34A3F}" dt="2025-02-16T00:23:25.040" v="1066" actId="732"/>
          <ac:picMkLst>
            <pc:docMk/>
            <pc:sldMk cId="3722423776" sldId="256"/>
            <ac:picMk id="8" creationId="{8D073D8E-6E8D-1005-4D0E-25BB5B7C42D1}"/>
          </ac:picMkLst>
        </pc:picChg>
      </pc:sldChg>
      <pc:sldChg chg="addSp delSp modSp add mod">
        <pc:chgData name="Tayeh, Ralph" userId="eeff5868-07f3-4c8b-8a8c-72a3ab591ff8" providerId="ADAL" clId="{A0ECB77F-9BCC-6B47-86B8-3BBD4FB34A3F}" dt="2025-02-15T23:53:05.753" v="520" actId="1076"/>
        <pc:sldMkLst>
          <pc:docMk/>
          <pc:sldMk cId="1010857655" sldId="257"/>
        </pc:sldMkLst>
        <pc:spChg chg="mod">
          <ac:chgData name="Tayeh, Ralph" userId="eeff5868-07f3-4c8b-8a8c-72a3ab591ff8" providerId="ADAL" clId="{A0ECB77F-9BCC-6B47-86B8-3BBD4FB34A3F}" dt="2025-02-15T23:50:09.594" v="515" actId="255"/>
          <ac:spMkLst>
            <pc:docMk/>
            <pc:sldMk cId="1010857655" sldId="257"/>
            <ac:spMk id="58" creationId="{251DCED1-CDC0-CADD-3F7A-5842628F958D}"/>
          </ac:spMkLst>
        </pc:spChg>
        <pc:picChg chg="add mod">
          <ac:chgData name="Tayeh, Ralph" userId="eeff5868-07f3-4c8b-8a8c-72a3ab591ff8" providerId="ADAL" clId="{A0ECB77F-9BCC-6B47-86B8-3BBD4FB34A3F}" dt="2025-02-15T23:49:12.425" v="511" actId="1076"/>
          <ac:picMkLst>
            <pc:docMk/>
            <pc:sldMk cId="1010857655" sldId="257"/>
            <ac:picMk id="3" creationId="{06AAAA0E-7031-670E-0688-32CF6E80B418}"/>
          </ac:picMkLst>
        </pc:picChg>
        <pc:picChg chg="add mod">
          <ac:chgData name="Tayeh, Ralph" userId="eeff5868-07f3-4c8b-8a8c-72a3ab591ff8" providerId="ADAL" clId="{A0ECB77F-9BCC-6B47-86B8-3BBD4FB34A3F}" dt="2025-02-15T23:53:05.753" v="520" actId="1076"/>
          <ac:picMkLst>
            <pc:docMk/>
            <pc:sldMk cId="1010857655" sldId="257"/>
            <ac:picMk id="4" creationId="{7AFE0CDC-9BC9-AD1C-1596-138F016B0FCA}"/>
          </ac:picMkLst>
        </pc:picChg>
      </pc:sldChg>
      <pc:sldChg chg="addSp delSp modSp add mod">
        <pc:chgData name="Tayeh, Ralph" userId="eeff5868-07f3-4c8b-8a8c-72a3ab591ff8" providerId="ADAL" clId="{A0ECB77F-9BCC-6B47-86B8-3BBD4FB34A3F}" dt="2025-02-15T23:58:27.490" v="631"/>
        <pc:sldMkLst>
          <pc:docMk/>
          <pc:sldMk cId="258935221" sldId="258"/>
        </pc:sldMkLst>
        <pc:spChg chg="mod">
          <ac:chgData name="Tayeh, Ralph" userId="eeff5868-07f3-4c8b-8a8c-72a3ab591ff8" providerId="ADAL" clId="{A0ECB77F-9BCC-6B47-86B8-3BBD4FB34A3F}" dt="2025-02-15T23:58:27.490" v="631"/>
          <ac:spMkLst>
            <pc:docMk/>
            <pc:sldMk cId="258935221" sldId="258"/>
            <ac:spMk id="5" creationId="{EA096E7E-79F4-4EAB-0054-663063DD04FF}"/>
          </ac:spMkLst>
        </pc:spChg>
        <pc:spChg chg="mod">
          <ac:chgData name="Tayeh, Ralph" userId="eeff5868-07f3-4c8b-8a8c-72a3ab591ff8" providerId="ADAL" clId="{A0ECB77F-9BCC-6B47-86B8-3BBD4FB34A3F}" dt="2025-02-15T23:54:53.313" v="535" actId="20577"/>
          <ac:spMkLst>
            <pc:docMk/>
            <pc:sldMk cId="258935221" sldId="258"/>
            <ac:spMk id="58" creationId="{7455D926-39D7-2AB8-628B-18ADC33A8F83}"/>
          </ac:spMkLst>
        </pc:spChg>
        <pc:picChg chg="add mod">
          <ac:chgData name="Tayeh, Ralph" userId="eeff5868-07f3-4c8b-8a8c-72a3ab591ff8" providerId="ADAL" clId="{A0ECB77F-9BCC-6B47-86B8-3BBD4FB34A3F}" dt="2025-02-15T23:55:32.233" v="542" actId="1076"/>
          <ac:picMkLst>
            <pc:docMk/>
            <pc:sldMk cId="258935221" sldId="258"/>
            <ac:picMk id="2" creationId="{CD3CB1FA-0CE1-F119-CF28-E1A1478A9D4C}"/>
          </ac:picMkLst>
        </pc:picChg>
        <pc:picChg chg="add mod modCrop">
          <ac:chgData name="Tayeh, Ralph" userId="eeff5868-07f3-4c8b-8a8c-72a3ab591ff8" providerId="ADAL" clId="{A0ECB77F-9BCC-6B47-86B8-3BBD4FB34A3F}" dt="2025-02-15T23:55:44.788" v="544" actId="732"/>
          <ac:picMkLst>
            <pc:docMk/>
            <pc:sldMk cId="258935221" sldId="258"/>
            <ac:picMk id="6" creationId="{9829842E-55AC-C0E7-C1A7-278B382F8E9D}"/>
          </ac:picMkLst>
        </pc:picChg>
      </pc:sldChg>
      <pc:sldChg chg="addSp delSp modSp add mod">
        <pc:chgData name="Tayeh, Ralph" userId="eeff5868-07f3-4c8b-8a8c-72a3ab591ff8" providerId="ADAL" clId="{A0ECB77F-9BCC-6B47-86B8-3BBD4FB34A3F}" dt="2025-02-16T00:33:36.522" v="1116" actId="1076"/>
        <pc:sldMkLst>
          <pc:docMk/>
          <pc:sldMk cId="3808027898" sldId="259"/>
        </pc:sldMkLst>
        <pc:spChg chg="mod">
          <ac:chgData name="Tayeh, Ralph" userId="eeff5868-07f3-4c8b-8a8c-72a3ab591ff8" providerId="ADAL" clId="{A0ECB77F-9BCC-6B47-86B8-3BBD4FB34A3F}" dt="2025-02-16T00:02:32.890" v="738" actId="20577"/>
          <ac:spMkLst>
            <pc:docMk/>
            <pc:sldMk cId="3808027898" sldId="259"/>
            <ac:spMk id="5" creationId="{C9B88A20-E2CD-EC7C-9FA2-ED19BB0D92C8}"/>
          </ac:spMkLst>
        </pc:spChg>
        <pc:spChg chg="mod">
          <ac:chgData name="Tayeh, Ralph" userId="eeff5868-07f3-4c8b-8a8c-72a3ab591ff8" providerId="ADAL" clId="{A0ECB77F-9BCC-6B47-86B8-3BBD4FB34A3F}" dt="2025-02-16T00:07:35.272" v="854" actId="255"/>
          <ac:spMkLst>
            <pc:docMk/>
            <pc:sldMk cId="3808027898" sldId="259"/>
            <ac:spMk id="58" creationId="{F953E9FB-C4B3-9606-0154-99CB0352A957}"/>
          </ac:spMkLst>
        </pc:spChg>
        <pc:picChg chg="add mod modCrop">
          <ac:chgData name="Tayeh, Ralph" userId="eeff5868-07f3-4c8b-8a8c-72a3ab591ff8" providerId="ADAL" clId="{A0ECB77F-9BCC-6B47-86B8-3BBD4FB34A3F}" dt="2025-02-16T00:33:29.906" v="1113" actId="1076"/>
          <ac:picMkLst>
            <pc:docMk/>
            <pc:sldMk cId="3808027898" sldId="259"/>
            <ac:picMk id="4" creationId="{E0C0D000-E9DD-CF69-E4AE-6429B8469FD3}"/>
          </ac:picMkLst>
        </pc:picChg>
        <pc:picChg chg="add mod">
          <ac:chgData name="Tayeh, Ralph" userId="eeff5868-07f3-4c8b-8a8c-72a3ab591ff8" providerId="ADAL" clId="{A0ECB77F-9BCC-6B47-86B8-3BBD4FB34A3F}" dt="2025-02-16T00:33:36.522" v="1116" actId="1076"/>
          <ac:picMkLst>
            <pc:docMk/>
            <pc:sldMk cId="3808027898" sldId="259"/>
            <ac:picMk id="6" creationId="{17266C8C-5667-0094-C1EB-1AC63288068D}"/>
          </ac:picMkLst>
        </pc:picChg>
      </pc:sldChg>
      <pc:sldChg chg="addSp modSp add mod">
        <pc:chgData name="Tayeh, Ralph" userId="eeff5868-07f3-4c8b-8a8c-72a3ab591ff8" providerId="ADAL" clId="{A0ECB77F-9BCC-6B47-86B8-3BBD4FB34A3F}" dt="2025-02-16T00:51:06.054" v="1502" actId="20577"/>
        <pc:sldMkLst>
          <pc:docMk/>
          <pc:sldMk cId="1528675203" sldId="260"/>
        </pc:sldMkLst>
        <pc:spChg chg="mod">
          <ac:chgData name="Tayeh, Ralph" userId="eeff5868-07f3-4c8b-8a8c-72a3ab591ff8" providerId="ADAL" clId="{A0ECB77F-9BCC-6B47-86B8-3BBD4FB34A3F}" dt="2025-02-16T00:09:58.061" v="885" actId="20577"/>
          <ac:spMkLst>
            <pc:docMk/>
            <pc:sldMk cId="1528675203" sldId="260"/>
            <ac:spMk id="5" creationId="{5F7B0409-0412-BB11-0C4B-C2057B82A871}"/>
          </ac:spMkLst>
        </pc:spChg>
        <pc:spChg chg="mod">
          <ac:chgData name="Tayeh, Ralph" userId="eeff5868-07f3-4c8b-8a8c-72a3ab591ff8" providerId="ADAL" clId="{A0ECB77F-9BCC-6B47-86B8-3BBD4FB34A3F}" dt="2025-02-16T00:51:06.054" v="1502" actId="20577"/>
          <ac:spMkLst>
            <pc:docMk/>
            <pc:sldMk cId="1528675203" sldId="260"/>
            <ac:spMk id="58" creationId="{7E90A7C0-C72D-9DDA-0B16-D0FAE6258E4F}"/>
          </ac:spMkLst>
        </pc:spChg>
        <pc:picChg chg="add mod">
          <ac:chgData name="Tayeh, Ralph" userId="eeff5868-07f3-4c8b-8a8c-72a3ab591ff8" providerId="ADAL" clId="{A0ECB77F-9BCC-6B47-86B8-3BBD4FB34A3F}" dt="2025-02-16T00:50:21.458" v="1497" actId="1076"/>
          <ac:picMkLst>
            <pc:docMk/>
            <pc:sldMk cId="1528675203" sldId="260"/>
            <ac:picMk id="2" creationId="{6B7748EA-021D-E3A1-BF71-1445595B7C3F}"/>
          </ac:picMkLst>
        </pc:picChg>
        <pc:picChg chg="add mod">
          <ac:chgData name="Tayeh, Ralph" userId="eeff5868-07f3-4c8b-8a8c-72a3ab591ff8" providerId="ADAL" clId="{A0ECB77F-9BCC-6B47-86B8-3BBD4FB34A3F}" dt="2025-02-16T00:51:01.716" v="1501" actId="14100"/>
          <ac:picMkLst>
            <pc:docMk/>
            <pc:sldMk cId="1528675203" sldId="260"/>
            <ac:picMk id="3" creationId="{99BFAFE2-E82D-4F11-18D1-1762C4DBF947}"/>
          </ac:picMkLst>
        </pc:picChg>
      </pc:sldChg>
      <pc:sldChg chg="addSp modSp add mod">
        <pc:chgData name="Tayeh, Ralph" userId="eeff5868-07f3-4c8b-8a8c-72a3ab591ff8" providerId="ADAL" clId="{A0ECB77F-9BCC-6B47-86B8-3BBD4FB34A3F}" dt="2025-02-16T01:03:35.813" v="1580" actId="20577"/>
        <pc:sldMkLst>
          <pc:docMk/>
          <pc:sldMk cId="187172978" sldId="261"/>
        </pc:sldMkLst>
        <pc:spChg chg="mod">
          <ac:chgData name="Tayeh, Ralph" userId="eeff5868-07f3-4c8b-8a8c-72a3ab591ff8" providerId="ADAL" clId="{A0ECB77F-9BCC-6B47-86B8-3BBD4FB34A3F}" dt="2025-02-16T00:10:15.607" v="927" actId="20577"/>
          <ac:spMkLst>
            <pc:docMk/>
            <pc:sldMk cId="187172978" sldId="261"/>
            <ac:spMk id="5" creationId="{B148FC89-5921-CC33-4613-39DD43AEF93F}"/>
          </ac:spMkLst>
        </pc:spChg>
        <pc:spChg chg="mod">
          <ac:chgData name="Tayeh, Ralph" userId="eeff5868-07f3-4c8b-8a8c-72a3ab591ff8" providerId="ADAL" clId="{A0ECB77F-9BCC-6B47-86B8-3BBD4FB34A3F}" dt="2025-02-16T01:03:35.813" v="1580" actId="20577"/>
          <ac:spMkLst>
            <pc:docMk/>
            <pc:sldMk cId="187172978" sldId="261"/>
            <ac:spMk id="58" creationId="{75F2E53D-1F94-699B-B422-4435D84DC26F}"/>
          </ac:spMkLst>
        </pc:spChg>
        <pc:picChg chg="add mod">
          <ac:chgData name="Tayeh, Ralph" userId="eeff5868-07f3-4c8b-8a8c-72a3ab591ff8" providerId="ADAL" clId="{A0ECB77F-9BCC-6B47-86B8-3BBD4FB34A3F}" dt="2025-02-16T01:00:08.590" v="1576" actId="1076"/>
          <ac:picMkLst>
            <pc:docMk/>
            <pc:sldMk cId="187172978" sldId="261"/>
            <ac:picMk id="3" creationId="{CAEF6450-22FF-1DE6-6613-AA9355785FD2}"/>
          </ac:picMkLst>
        </pc:picChg>
      </pc:sldChg>
      <pc:sldChg chg="addSp modSp add mod">
        <pc:chgData name="Tayeh, Ralph" userId="eeff5868-07f3-4c8b-8a8c-72a3ab591ff8" providerId="ADAL" clId="{A0ECB77F-9BCC-6B47-86B8-3BBD4FB34A3F}" dt="2025-02-16T01:46:58.038" v="1663" actId="1076"/>
        <pc:sldMkLst>
          <pc:docMk/>
          <pc:sldMk cId="3411163578" sldId="262"/>
        </pc:sldMkLst>
        <pc:spChg chg="mod">
          <ac:chgData name="Tayeh, Ralph" userId="eeff5868-07f3-4c8b-8a8c-72a3ab591ff8" providerId="ADAL" clId="{A0ECB77F-9BCC-6B47-86B8-3BBD4FB34A3F}" dt="2025-02-16T00:10:47.617" v="996" actId="404"/>
          <ac:spMkLst>
            <pc:docMk/>
            <pc:sldMk cId="3411163578" sldId="262"/>
            <ac:spMk id="5" creationId="{5087F92B-79E3-9F47-7495-5407C52B8349}"/>
          </ac:spMkLst>
        </pc:spChg>
        <pc:spChg chg="mod">
          <ac:chgData name="Tayeh, Ralph" userId="eeff5868-07f3-4c8b-8a8c-72a3ab591ff8" providerId="ADAL" clId="{A0ECB77F-9BCC-6B47-86B8-3BBD4FB34A3F}" dt="2025-02-16T01:44:02.207" v="1651" actId="948"/>
          <ac:spMkLst>
            <pc:docMk/>
            <pc:sldMk cId="3411163578" sldId="262"/>
            <ac:spMk id="58" creationId="{914FD880-955A-F031-9785-C0F1BA9742EE}"/>
          </ac:spMkLst>
        </pc:spChg>
        <pc:picChg chg="add mod modCrop">
          <ac:chgData name="Tayeh, Ralph" userId="eeff5868-07f3-4c8b-8a8c-72a3ab591ff8" providerId="ADAL" clId="{A0ECB77F-9BCC-6B47-86B8-3BBD4FB34A3F}" dt="2025-02-16T01:46:48.698" v="1662" actId="1076"/>
          <ac:picMkLst>
            <pc:docMk/>
            <pc:sldMk cId="3411163578" sldId="262"/>
            <ac:picMk id="2" creationId="{B5BE3334-B2B4-683F-420D-EF3572976FE5}"/>
          </ac:picMkLst>
        </pc:picChg>
        <pc:picChg chg="add mod">
          <ac:chgData name="Tayeh, Ralph" userId="eeff5868-07f3-4c8b-8a8c-72a3ab591ff8" providerId="ADAL" clId="{A0ECB77F-9BCC-6B47-86B8-3BBD4FB34A3F}" dt="2025-02-16T01:46:58.038" v="1663" actId="1076"/>
          <ac:picMkLst>
            <pc:docMk/>
            <pc:sldMk cId="3411163578" sldId="262"/>
            <ac:picMk id="3" creationId="{1C68365C-9607-C825-D231-5E91812B5FB1}"/>
          </ac:picMkLst>
        </pc:picChg>
      </pc:sldChg>
      <pc:sldChg chg="addSp modSp add mod">
        <pc:chgData name="Tayeh, Ralph" userId="eeff5868-07f3-4c8b-8a8c-72a3ab591ff8" providerId="ADAL" clId="{A0ECB77F-9BCC-6B47-86B8-3BBD4FB34A3F}" dt="2025-02-16T02:41:52.076" v="2160" actId="14100"/>
        <pc:sldMkLst>
          <pc:docMk/>
          <pc:sldMk cId="2413483339" sldId="263"/>
        </pc:sldMkLst>
        <pc:spChg chg="mod">
          <ac:chgData name="Tayeh, Ralph" userId="eeff5868-07f3-4c8b-8a8c-72a3ab591ff8" providerId="ADAL" clId="{A0ECB77F-9BCC-6B47-86B8-3BBD4FB34A3F}" dt="2025-02-16T00:11:10.257" v="1022" actId="20577"/>
          <ac:spMkLst>
            <pc:docMk/>
            <pc:sldMk cId="2413483339" sldId="263"/>
            <ac:spMk id="5" creationId="{6EB79FA4-8099-7018-3741-6FD3750BBC77}"/>
          </ac:spMkLst>
        </pc:spChg>
        <pc:spChg chg="mod">
          <ac:chgData name="Tayeh, Ralph" userId="eeff5868-07f3-4c8b-8a8c-72a3ab591ff8" providerId="ADAL" clId="{A0ECB77F-9BCC-6B47-86B8-3BBD4FB34A3F}" dt="2025-02-16T02:41:52.076" v="2160" actId="14100"/>
          <ac:spMkLst>
            <pc:docMk/>
            <pc:sldMk cId="2413483339" sldId="263"/>
            <ac:spMk id="58" creationId="{185B7908-5222-7F28-1955-0B98A2FF2AEC}"/>
          </ac:spMkLst>
        </pc:spChg>
        <pc:picChg chg="add mod">
          <ac:chgData name="Tayeh, Ralph" userId="eeff5868-07f3-4c8b-8a8c-72a3ab591ff8" providerId="ADAL" clId="{A0ECB77F-9BCC-6B47-86B8-3BBD4FB34A3F}" dt="2025-02-16T02:23:52.755" v="1881" actId="1076"/>
          <ac:picMkLst>
            <pc:docMk/>
            <pc:sldMk cId="2413483339" sldId="263"/>
            <ac:picMk id="2" creationId="{84C7017F-B85E-2961-4720-BCD219B6A414}"/>
          </ac:picMkLst>
        </pc:picChg>
        <pc:picChg chg="add mod">
          <ac:chgData name="Tayeh, Ralph" userId="eeff5868-07f3-4c8b-8a8c-72a3ab591ff8" providerId="ADAL" clId="{A0ECB77F-9BCC-6B47-86B8-3BBD4FB34A3F}" dt="2025-02-16T02:24:38.139" v="1883" actId="1076"/>
          <ac:picMkLst>
            <pc:docMk/>
            <pc:sldMk cId="2413483339" sldId="263"/>
            <ac:picMk id="3" creationId="{7B188833-D0F5-1992-5819-49D7ADD310D7}"/>
          </ac:picMkLst>
        </pc:picChg>
      </pc:sldChg>
      <pc:sldChg chg="addSp modSp add mod">
        <pc:chgData name="Tayeh, Ralph" userId="eeff5868-07f3-4c8b-8a8c-72a3ab591ff8" providerId="ADAL" clId="{A0ECB77F-9BCC-6B47-86B8-3BBD4FB34A3F}" dt="2025-02-16T02:29:41.228" v="2042" actId="20577"/>
        <pc:sldMkLst>
          <pc:docMk/>
          <pc:sldMk cId="912328311" sldId="264"/>
        </pc:sldMkLst>
        <pc:spChg chg="mod">
          <ac:chgData name="Tayeh, Ralph" userId="eeff5868-07f3-4c8b-8a8c-72a3ab591ff8" providerId="ADAL" clId="{A0ECB77F-9BCC-6B47-86B8-3BBD4FB34A3F}" dt="2025-02-16T00:11:38.992" v="1038" actId="20577"/>
          <ac:spMkLst>
            <pc:docMk/>
            <pc:sldMk cId="912328311" sldId="264"/>
            <ac:spMk id="5" creationId="{E79D2A6C-C034-B12C-951C-179468761874}"/>
          </ac:spMkLst>
        </pc:spChg>
        <pc:spChg chg="mod">
          <ac:chgData name="Tayeh, Ralph" userId="eeff5868-07f3-4c8b-8a8c-72a3ab591ff8" providerId="ADAL" clId="{A0ECB77F-9BCC-6B47-86B8-3BBD4FB34A3F}" dt="2025-02-16T02:29:41.228" v="2042" actId="20577"/>
          <ac:spMkLst>
            <pc:docMk/>
            <pc:sldMk cId="912328311" sldId="264"/>
            <ac:spMk id="58" creationId="{A67D5E6D-7BF5-E3F2-58D3-0979258DDF85}"/>
          </ac:spMkLst>
        </pc:spChg>
        <pc:picChg chg="add mod">
          <ac:chgData name="Tayeh, Ralph" userId="eeff5868-07f3-4c8b-8a8c-72a3ab591ff8" providerId="ADAL" clId="{A0ECB77F-9BCC-6B47-86B8-3BBD4FB34A3F}" dt="2025-02-16T02:28:10.785" v="2035" actId="1076"/>
          <ac:picMkLst>
            <pc:docMk/>
            <pc:sldMk cId="912328311" sldId="264"/>
            <ac:picMk id="3" creationId="{AE4AFC59-9330-BB7D-F5C1-05A10B6A6AE9}"/>
          </ac:picMkLst>
        </pc:picChg>
        <pc:picChg chg="add mod">
          <ac:chgData name="Tayeh, Ralph" userId="eeff5868-07f3-4c8b-8a8c-72a3ab591ff8" providerId="ADAL" clId="{A0ECB77F-9BCC-6B47-86B8-3BBD4FB34A3F}" dt="2025-02-16T02:29:08.412" v="2038" actId="14100"/>
          <ac:picMkLst>
            <pc:docMk/>
            <pc:sldMk cId="912328311" sldId="264"/>
            <ac:picMk id="4" creationId="{F320BE89-19B9-A965-E776-585DA98CE236}"/>
          </ac:picMkLst>
        </pc:picChg>
      </pc:sldChg>
      <pc:sldChg chg="addSp modSp add mod">
        <pc:chgData name="Tayeh, Ralph" userId="eeff5868-07f3-4c8b-8a8c-72a3ab591ff8" providerId="ADAL" clId="{A0ECB77F-9BCC-6B47-86B8-3BBD4FB34A3F}" dt="2025-02-16T02:38:08.703" v="2083" actId="20577"/>
        <pc:sldMkLst>
          <pc:docMk/>
          <pc:sldMk cId="3909273499" sldId="265"/>
        </pc:sldMkLst>
        <pc:spChg chg="mod">
          <ac:chgData name="Tayeh, Ralph" userId="eeff5868-07f3-4c8b-8a8c-72a3ab591ff8" providerId="ADAL" clId="{A0ECB77F-9BCC-6B47-86B8-3BBD4FB34A3F}" dt="2025-02-16T00:11:55.759" v="1045" actId="20577"/>
          <ac:spMkLst>
            <pc:docMk/>
            <pc:sldMk cId="3909273499" sldId="265"/>
            <ac:spMk id="5" creationId="{863F8E1B-C984-4D66-711D-ED9E34BA6528}"/>
          </ac:spMkLst>
        </pc:spChg>
        <pc:spChg chg="mod">
          <ac:chgData name="Tayeh, Ralph" userId="eeff5868-07f3-4c8b-8a8c-72a3ab591ff8" providerId="ADAL" clId="{A0ECB77F-9BCC-6B47-86B8-3BBD4FB34A3F}" dt="2025-02-16T02:38:08.703" v="2083" actId="20577"/>
          <ac:spMkLst>
            <pc:docMk/>
            <pc:sldMk cId="3909273499" sldId="265"/>
            <ac:spMk id="58" creationId="{F4481205-212F-44B6-3E70-00A1356F9D93}"/>
          </ac:spMkLst>
        </pc:spChg>
        <pc:picChg chg="add mod">
          <ac:chgData name="Tayeh, Ralph" userId="eeff5868-07f3-4c8b-8a8c-72a3ab591ff8" providerId="ADAL" clId="{A0ECB77F-9BCC-6B47-86B8-3BBD4FB34A3F}" dt="2025-02-16T02:37:16.095" v="2079" actId="1076"/>
          <ac:picMkLst>
            <pc:docMk/>
            <pc:sldMk cId="3909273499" sldId="265"/>
            <ac:picMk id="2" creationId="{2608DFA0-0AE6-7F01-1FD3-23ABE0990B59}"/>
          </ac:picMkLst>
        </pc:picChg>
        <pc:picChg chg="add mod">
          <ac:chgData name="Tayeh, Ralph" userId="eeff5868-07f3-4c8b-8a8c-72a3ab591ff8" providerId="ADAL" clId="{A0ECB77F-9BCC-6B47-86B8-3BBD4FB34A3F}" dt="2025-02-16T02:38:05.851" v="2082" actId="14100"/>
          <ac:picMkLst>
            <pc:docMk/>
            <pc:sldMk cId="3909273499" sldId="265"/>
            <ac:picMk id="3" creationId="{2EF5A096-15F5-48FD-F158-7949C5104DA4}"/>
          </ac:picMkLst>
        </pc:picChg>
      </pc:sldChg>
      <pc:sldChg chg="addSp delSp modSp add mod">
        <pc:chgData name="Tayeh, Ralph" userId="eeff5868-07f3-4c8b-8a8c-72a3ab591ff8" providerId="ADAL" clId="{A0ECB77F-9BCC-6B47-86B8-3BBD4FB34A3F}" dt="2025-02-16T00:25:52.445" v="1080" actId="27636"/>
        <pc:sldMkLst>
          <pc:docMk/>
          <pc:sldMk cId="2245893167" sldId="266"/>
        </pc:sldMkLst>
        <pc:spChg chg="mod">
          <ac:chgData name="Tayeh, Ralph" userId="eeff5868-07f3-4c8b-8a8c-72a3ab591ff8" providerId="ADAL" clId="{A0ECB77F-9BCC-6B47-86B8-3BBD4FB34A3F}" dt="2025-02-16T00:25:52.445" v="1080" actId="27636"/>
          <ac:spMkLst>
            <pc:docMk/>
            <pc:sldMk cId="2245893167" sldId="266"/>
            <ac:spMk id="58" creationId="{3C54DBF6-744E-2EC8-C97C-12EBA9C59EF9}"/>
          </ac:spMkLst>
        </pc:spChg>
        <pc:picChg chg="add mod">
          <ac:chgData name="Tayeh, Ralph" userId="eeff5868-07f3-4c8b-8a8c-72a3ab591ff8" providerId="ADAL" clId="{A0ECB77F-9BCC-6B47-86B8-3BBD4FB34A3F}" dt="2025-02-16T00:25:22.159" v="1073" actId="1076"/>
          <ac:picMkLst>
            <pc:docMk/>
            <pc:sldMk cId="2245893167" sldId="266"/>
            <ac:picMk id="2" creationId="{5CE29891-E7ED-C2AD-E502-24C35FDCC967}"/>
          </ac:picMkLst>
        </pc:picChg>
      </pc:sldChg>
      <pc:sldChg chg="addSp delSp modSp add mod">
        <pc:chgData name="Tayeh, Ralph" userId="eeff5868-07f3-4c8b-8a8c-72a3ab591ff8" providerId="ADAL" clId="{A0ECB77F-9BCC-6B47-86B8-3BBD4FB34A3F}" dt="2025-02-16T00:31:11.496" v="1106" actId="14100"/>
        <pc:sldMkLst>
          <pc:docMk/>
          <pc:sldMk cId="3612501799" sldId="267"/>
        </pc:sldMkLst>
        <pc:spChg chg="mod">
          <ac:chgData name="Tayeh, Ralph" userId="eeff5868-07f3-4c8b-8a8c-72a3ab591ff8" providerId="ADAL" clId="{A0ECB77F-9BCC-6B47-86B8-3BBD4FB34A3F}" dt="2025-02-16T00:29:17.078" v="1098" actId="20577"/>
          <ac:spMkLst>
            <pc:docMk/>
            <pc:sldMk cId="3612501799" sldId="267"/>
            <ac:spMk id="58" creationId="{C930333B-2E36-679E-0DE2-64CE4622532C}"/>
          </ac:spMkLst>
        </pc:spChg>
        <pc:picChg chg="add mod">
          <ac:chgData name="Tayeh, Ralph" userId="eeff5868-07f3-4c8b-8a8c-72a3ab591ff8" providerId="ADAL" clId="{A0ECB77F-9BCC-6B47-86B8-3BBD4FB34A3F}" dt="2025-02-16T00:28:12.280" v="1091" actId="1076"/>
          <ac:picMkLst>
            <pc:docMk/>
            <pc:sldMk cId="3612501799" sldId="267"/>
            <ac:picMk id="6" creationId="{8E3C7208-2B82-C326-9AB0-ED0B60FCDF32}"/>
          </ac:picMkLst>
        </pc:picChg>
        <pc:picChg chg="add mod">
          <ac:chgData name="Tayeh, Ralph" userId="eeff5868-07f3-4c8b-8a8c-72a3ab591ff8" providerId="ADAL" clId="{A0ECB77F-9BCC-6B47-86B8-3BBD4FB34A3F}" dt="2025-02-16T00:30:45.117" v="1100" actId="1076"/>
          <ac:picMkLst>
            <pc:docMk/>
            <pc:sldMk cId="3612501799" sldId="267"/>
            <ac:picMk id="7" creationId="{17BE8826-ABC8-E378-6F50-1FECB5D8C510}"/>
          </ac:picMkLst>
        </pc:picChg>
        <pc:picChg chg="add mod">
          <ac:chgData name="Tayeh, Ralph" userId="eeff5868-07f3-4c8b-8a8c-72a3ab591ff8" providerId="ADAL" clId="{A0ECB77F-9BCC-6B47-86B8-3BBD4FB34A3F}" dt="2025-02-16T00:31:11.496" v="1106" actId="14100"/>
          <ac:picMkLst>
            <pc:docMk/>
            <pc:sldMk cId="3612501799" sldId="267"/>
            <ac:picMk id="8" creationId="{3D9DB618-D26E-05C7-8399-BC79E44FFC5C}"/>
          </ac:picMkLst>
        </pc:picChg>
      </pc:sldChg>
      <pc:sldChg chg="addSp delSp modSp add mod">
        <pc:chgData name="Tayeh, Ralph" userId="eeff5868-07f3-4c8b-8a8c-72a3ab591ff8" providerId="ADAL" clId="{A0ECB77F-9BCC-6B47-86B8-3BBD4FB34A3F}" dt="2025-02-16T00:37:41.165" v="1131" actId="20577"/>
        <pc:sldMkLst>
          <pc:docMk/>
          <pc:sldMk cId="2732783097" sldId="269"/>
        </pc:sldMkLst>
        <pc:spChg chg="mod">
          <ac:chgData name="Tayeh, Ralph" userId="eeff5868-07f3-4c8b-8a8c-72a3ab591ff8" providerId="ADAL" clId="{A0ECB77F-9BCC-6B47-86B8-3BBD4FB34A3F}" dt="2025-02-16T00:37:41.165" v="1131" actId="20577"/>
          <ac:spMkLst>
            <pc:docMk/>
            <pc:sldMk cId="2732783097" sldId="269"/>
            <ac:spMk id="58" creationId="{F096B7FE-B7A8-5C3E-403C-9B0D1246A12E}"/>
          </ac:spMkLst>
        </pc:spChg>
        <pc:picChg chg="add mod">
          <ac:chgData name="Tayeh, Ralph" userId="eeff5868-07f3-4c8b-8a8c-72a3ab591ff8" providerId="ADAL" clId="{A0ECB77F-9BCC-6B47-86B8-3BBD4FB34A3F}" dt="2025-02-16T00:34:43.787" v="1120" actId="1076"/>
          <ac:picMkLst>
            <pc:docMk/>
            <pc:sldMk cId="2732783097" sldId="269"/>
            <ac:picMk id="2" creationId="{B1008047-34AB-5612-E331-88F2DBE85489}"/>
          </ac:picMkLst>
        </pc:picChg>
        <pc:picChg chg="add mod">
          <ac:chgData name="Tayeh, Ralph" userId="eeff5868-07f3-4c8b-8a8c-72a3ab591ff8" providerId="ADAL" clId="{A0ECB77F-9BCC-6B47-86B8-3BBD4FB34A3F}" dt="2025-02-16T00:36:08.013" v="1124" actId="14100"/>
          <ac:picMkLst>
            <pc:docMk/>
            <pc:sldMk cId="2732783097" sldId="269"/>
            <ac:picMk id="3" creationId="{90A46AD8-851A-B07D-EED6-27E8A0B401A4}"/>
          </ac:picMkLst>
        </pc:picChg>
      </pc:sldChg>
      <pc:sldChg chg="addSp delSp modSp add mod">
        <pc:chgData name="Tayeh, Ralph" userId="eeff5868-07f3-4c8b-8a8c-72a3ab591ff8" providerId="ADAL" clId="{A0ECB77F-9BCC-6B47-86B8-3BBD4FB34A3F}" dt="2025-02-16T00:44:46.925" v="1178" actId="1076"/>
        <pc:sldMkLst>
          <pc:docMk/>
          <pc:sldMk cId="298172617" sldId="270"/>
        </pc:sldMkLst>
        <pc:spChg chg="mod">
          <ac:chgData name="Tayeh, Ralph" userId="eeff5868-07f3-4c8b-8a8c-72a3ab591ff8" providerId="ADAL" clId="{A0ECB77F-9BCC-6B47-86B8-3BBD4FB34A3F}" dt="2025-02-16T00:38:39.594" v="1144" actId="20577"/>
          <ac:spMkLst>
            <pc:docMk/>
            <pc:sldMk cId="298172617" sldId="270"/>
            <ac:spMk id="58" creationId="{AEE7B258-DCC6-FFA8-E7DE-C84404E67B12}"/>
          </ac:spMkLst>
        </pc:spChg>
        <pc:picChg chg="add mod">
          <ac:chgData name="Tayeh, Ralph" userId="eeff5868-07f3-4c8b-8a8c-72a3ab591ff8" providerId="ADAL" clId="{A0ECB77F-9BCC-6B47-86B8-3BBD4FB34A3F}" dt="2025-02-16T00:44:46.925" v="1178" actId="1076"/>
          <ac:picMkLst>
            <pc:docMk/>
            <pc:sldMk cId="298172617" sldId="270"/>
            <ac:picMk id="4" creationId="{1DC76428-1B12-FB6A-10BA-AF895D3179B3}"/>
          </ac:picMkLst>
        </pc:picChg>
        <pc:picChg chg="add mod">
          <ac:chgData name="Tayeh, Ralph" userId="eeff5868-07f3-4c8b-8a8c-72a3ab591ff8" providerId="ADAL" clId="{A0ECB77F-9BCC-6B47-86B8-3BBD4FB34A3F}" dt="2025-02-16T00:44:42.497" v="1177" actId="14100"/>
          <ac:picMkLst>
            <pc:docMk/>
            <pc:sldMk cId="298172617" sldId="270"/>
            <ac:picMk id="6" creationId="{FEEB7E38-9D21-6492-058C-36C0DB1E7670}"/>
          </ac:picMkLst>
        </pc:picChg>
      </pc:sldChg>
      <pc:sldChg chg="addSp delSp modSp add mod">
        <pc:chgData name="Tayeh, Ralph" userId="eeff5868-07f3-4c8b-8a8c-72a3ab591ff8" providerId="ADAL" clId="{A0ECB77F-9BCC-6B47-86B8-3BBD4FB34A3F}" dt="2025-02-16T00:42:09.635" v="1169" actId="20577"/>
        <pc:sldMkLst>
          <pc:docMk/>
          <pc:sldMk cId="390936266" sldId="271"/>
        </pc:sldMkLst>
        <pc:spChg chg="mod">
          <ac:chgData name="Tayeh, Ralph" userId="eeff5868-07f3-4c8b-8a8c-72a3ab591ff8" providerId="ADAL" clId="{A0ECB77F-9BCC-6B47-86B8-3BBD4FB34A3F}" dt="2025-02-16T00:42:09.635" v="1169" actId="20577"/>
          <ac:spMkLst>
            <pc:docMk/>
            <pc:sldMk cId="390936266" sldId="271"/>
            <ac:spMk id="58" creationId="{4B423F03-6A3F-CA9D-1B80-EB04135EF2DF}"/>
          </ac:spMkLst>
        </pc:spChg>
        <pc:picChg chg="add mod">
          <ac:chgData name="Tayeh, Ralph" userId="eeff5868-07f3-4c8b-8a8c-72a3ab591ff8" providerId="ADAL" clId="{A0ECB77F-9BCC-6B47-86B8-3BBD4FB34A3F}" dt="2025-02-16T00:40:17.900" v="1151" actId="1076"/>
          <ac:picMkLst>
            <pc:docMk/>
            <pc:sldMk cId="390936266" sldId="271"/>
            <ac:picMk id="4" creationId="{E33C4F2D-8ACE-8295-A857-3F4A60A447FB}"/>
          </ac:picMkLst>
        </pc:picChg>
        <pc:picChg chg="add mod">
          <ac:chgData name="Tayeh, Ralph" userId="eeff5868-07f3-4c8b-8a8c-72a3ab591ff8" providerId="ADAL" clId="{A0ECB77F-9BCC-6B47-86B8-3BBD4FB34A3F}" dt="2025-02-16T00:40:46.510" v="1154" actId="1076"/>
          <ac:picMkLst>
            <pc:docMk/>
            <pc:sldMk cId="390936266" sldId="271"/>
            <ac:picMk id="6" creationId="{7FA1CE89-FA9F-8DC7-2967-8D99C7A33884}"/>
          </ac:picMkLst>
        </pc:picChg>
      </pc:sldChg>
      <pc:sldChg chg="addSp delSp modSp add mod">
        <pc:chgData name="Tayeh, Ralph" userId="eeff5868-07f3-4c8b-8a8c-72a3ab591ff8" providerId="ADAL" clId="{A0ECB77F-9BCC-6B47-86B8-3BBD4FB34A3F}" dt="2025-02-16T01:06:45.862" v="1598" actId="1076"/>
        <pc:sldMkLst>
          <pc:docMk/>
          <pc:sldMk cId="1725822081" sldId="272"/>
        </pc:sldMkLst>
        <pc:spChg chg="mod">
          <ac:chgData name="Tayeh, Ralph" userId="eeff5868-07f3-4c8b-8a8c-72a3ab591ff8" providerId="ADAL" clId="{A0ECB77F-9BCC-6B47-86B8-3BBD4FB34A3F}" dt="2025-02-16T01:05:17.151" v="1594" actId="948"/>
          <ac:spMkLst>
            <pc:docMk/>
            <pc:sldMk cId="1725822081" sldId="272"/>
            <ac:spMk id="58" creationId="{68F05C56-1529-F252-2BD5-4E42F1A6FAF3}"/>
          </ac:spMkLst>
        </pc:spChg>
        <pc:picChg chg="add mod">
          <ac:chgData name="Tayeh, Ralph" userId="eeff5868-07f3-4c8b-8a8c-72a3ab591ff8" providerId="ADAL" clId="{A0ECB77F-9BCC-6B47-86B8-3BBD4FB34A3F}" dt="2025-02-16T01:06:45.862" v="1598" actId="1076"/>
          <ac:picMkLst>
            <pc:docMk/>
            <pc:sldMk cId="1725822081" sldId="272"/>
            <ac:picMk id="6" creationId="{C0874CF5-55E2-AC2A-C29B-D8D3802C02ED}"/>
          </ac:picMkLst>
        </pc:picChg>
      </pc:sldChg>
      <pc:sldChg chg="addSp delSp modSp add mod">
        <pc:chgData name="Tayeh, Ralph" userId="eeff5868-07f3-4c8b-8a8c-72a3ab591ff8" providerId="ADAL" clId="{A0ECB77F-9BCC-6B47-86B8-3BBD4FB34A3F}" dt="2025-02-16T01:09:24.656" v="1610" actId="1076"/>
        <pc:sldMkLst>
          <pc:docMk/>
          <pc:sldMk cId="3852190085" sldId="273"/>
        </pc:sldMkLst>
        <pc:spChg chg="mod">
          <ac:chgData name="Tayeh, Ralph" userId="eeff5868-07f3-4c8b-8a8c-72a3ab591ff8" providerId="ADAL" clId="{A0ECB77F-9BCC-6B47-86B8-3BBD4FB34A3F}" dt="2025-02-16T01:08:44.810" v="1607" actId="948"/>
          <ac:spMkLst>
            <pc:docMk/>
            <pc:sldMk cId="3852190085" sldId="273"/>
            <ac:spMk id="58" creationId="{6CCFF6D4-037B-9BE2-1C87-D8C6FE3B71CA}"/>
          </ac:spMkLst>
        </pc:spChg>
        <pc:picChg chg="add mod">
          <ac:chgData name="Tayeh, Ralph" userId="eeff5868-07f3-4c8b-8a8c-72a3ab591ff8" providerId="ADAL" clId="{A0ECB77F-9BCC-6B47-86B8-3BBD4FB34A3F}" dt="2025-02-16T01:09:24.656" v="1610" actId="1076"/>
          <ac:picMkLst>
            <pc:docMk/>
            <pc:sldMk cId="3852190085" sldId="273"/>
            <ac:picMk id="2" creationId="{B1C9613B-0354-F9AC-BA08-7D554A68B7C2}"/>
          </ac:picMkLst>
        </pc:picChg>
      </pc:sldChg>
      <pc:sldChg chg="addSp delSp modSp add mod">
        <pc:chgData name="Tayeh, Ralph" userId="eeff5868-07f3-4c8b-8a8c-72a3ab591ff8" providerId="ADAL" clId="{A0ECB77F-9BCC-6B47-86B8-3BBD4FB34A3F}" dt="2025-02-16T01:55:54.108" v="1698" actId="14100"/>
        <pc:sldMkLst>
          <pc:docMk/>
          <pc:sldMk cId="3420313781" sldId="274"/>
        </pc:sldMkLst>
        <pc:spChg chg="mod">
          <ac:chgData name="Tayeh, Ralph" userId="eeff5868-07f3-4c8b-8a8c-72a3ab591ff8" providerId="ADAL" clId="{A0ECB77F-9BCC-6B47-86B8-3BBD4FB34A3F}" dt="2025-02-16T01:55:54.108" v="1698" actId="14100"/>
          <ac:spMkLst>
            <pc:docMk/>
            <pc:sldMk cId="3420313781" sldId="274"/>
            <ac:spMk id="58" creationId="{40447528-7D62-99B4-65F2-745342A6F48F}"/>
          </ac:spMkLst>
        </pc:spChg>
        <pc:picChg chg="add mod">
          <ac:chgData name="Tayeh, Ralph" userId="eeff5868-07f3-4c8b-8a8c-72a3ab591ff8" providerId="ADAL" clId="{A0ECB77F-9BCC-6B47-86B8-3BBD4FB34A3F}" dt="2025-02-16T01:55:50.347" v="1697" actId="14100"/>
          <ac:picMkLst>
            <pc:docMk/>
            <pc:sldMk cId="3420313781" sldId="274"/>
            <ac:picMk id="4" creationId="{734630F9-B1DE-D8D2-C716-8C0E9B8817AB}"/>
          </ac:picMkLst>
        </pc:picChg>
      </pc:sldChg>
      <pc:sldChg chg="addSp delSp modSp add mod">
        <pc:chgData name="Tayeh, Ralph" userId="eeff5868-07f3-4c8b-8a8c-72a3ab591ff8" providerId="ADAL" clId="{A0ECB77F-9BCC-6B47-86B8-3BBD4FB34A3F}" dt="2025-02-16T02:08:07.843" v="1738"/>
        <pc:sldMkLst>
          <pc:docMk/>
          <pc:sldMk cId="2079530102" sldId="275"/>
        </pc:sldMkLst>
        <pc:spChg chg="mod">
          <ac:chgData name="Tayeh, Ralph" userId="eeff5868-07f3-4c8b-8a8c-72a3ab591ff8" providerId="ADAL" clId="{A0ECB77F-9BCC-6B47-86B8-3BBD4FB34A3F}" dt="2025-02-16T02:05:34.011" v="1729" actId="20577"/>
          <ac:spMkLst>
            <pc:docMk/>
            <pc:sldMk cId="2079530102" sldId="275"/>
            <ac:spMk id="58" creationId="{55657E89-2EE5-5179-9A16-AA8148765364}"/>
          </ac:spMkLst>
        </pc:spChg>
        <pc:picChg chg="add mod">
          <ac:chgData name="Tayeh, Ralph" userId="eeff5868-07f3-4c8b-8a8c-72a3ab591ff8" providerId="ADAL" clId="{A0ECB77F-9BCC-6B47-86B8-3BBD4FB34A3F}" dt="2025-02-16T02:07:30.521" v="1733" actId="14100"/>
          <ac:picMkLst>
            <pc:docMk/>
            <pc:sldMk cId="2079530102" sldId="275"/>
            <ac:picMk id="6" creationId="{16C18B6C-14A1-D7A1-4363-2F3436C522BF}"/>
          </ac:picMkLst>
        </pc:picChg>
        <pc:picChg chg="add mod">
          <ac:chgData name="Tayeh, Ralph" userId="eeff5868-07f3-4c8b-8a8c-72a3ab591ff8" providerId="ADAL" clId="{A0ECB77F-9BCC-6B47-86B8-3BBD4FB34A3F}" dt="2025-02-16T02:07:56.641" v="1736" actId="14100"/>
          <ac:picMkLst>
            <pc:docMk/>
            <pc:sldMk cId="2079530102" sldId="275"/>
            <ac:picMk id="7" creationId="{F5FCD099-2598-2700-8924-A5F676EE5C53}"/>
          </ac:picMkLst>
        </pc:picChg>
      </pc:sldChg>
      <pc:sldChg chg="addSp delSp modSp add mod">
        <pc:chgData name="Tayeh, Ralph" userId="eeff5868-07f3-4c8b-8a8c-72a3ab591ff8" providerId="ADAL" clId="{A0ECB77F-9BCC-6B47-86B8-3BBD4FB34A3F}" dt="2025-02-16T02:14:37.482" v="1775"/>
        <pc:sldMkLst>
          <pc:docMk/>
          <pc:sldMk cId="2874493307" sldId="276"/>
        </pc:sldMkLst>
        <pc:spChg chg="mod">
          <ac:chgData name="Tayeh, Ralph" userId="eeff5868-07f3-4c8b-8a8c-72a3ab591ff8" providerId="ADAL" clId="{A0ECB77F-9BCC-6B47-86B8-3BBD4FB34A3F}" dt="2025-02-16T02:14:25.785" v="1773" actId="33524"/>
          <ac:spMkLst>
            <pc:docMk/>
            <pc:sldMk cId="2874493307" sldId="276"/>
            <ac:spMk id="58" creationId="{C75B90AE-7D9E-16B5-6FF2-87004218995D}"/>
          </ac:spMkLst>
        </pc:spChg>
        <pc:picChg chg="add mod">
          <ac:chgData name="Tayeh, Ralph" userId="eeff5868-07f3-4c8b-8a8c-72a3ab591ff8" providerId="ADAL" clId="{A0ECB77F-9BCC-6B47-86B8-3BBD4FB34A3F}" dt="2025-02-16T02:13:39.581" v="1765" actId="1076"/>
          <ac:picMkLst>
            <pc:docMk/>
            <pc:sldMk cId="2874493307" sldId="276"/>
            <ac:picMk id="2" creationId="{E82ABA49-93EC-A325-922F-B0CDC414DD64}"/>
          </ac:picMkLst>
        </pc:picChg>
        <pc:picChg chg="add mod">
          <ac:chgData name="Tayeh, Ralph" userId="eeff5868-07f3-4c8b-8a8c-72a3ab591ff8" providerId="ADAL" clId="{A0ECB77F-9BCC-6B47-86B8-3BBD4FB34A3F}" dt="2025-02-16T02:13:52.085" v="1771" actId="14100"/>
          <ac:picMkLst>
            <pc:docMk/>
            <pc:sldMk cId="2874493307" sldId="276"/>
            <ac:picMk id="3" creationId="{2630C673-83A4-3D95-19DD-05E46B235513}"/>
          </ac:picMkLst>
        </pc:picChg>
      </pc:sldChg>
      <pc:sldChg chg="add del">
        <pc:chgData name="Tayeh, Ralph" userId="eeff5868-07f3-4c8b-8a8c-72a3ab591ff8" providerId="ADAL" clId="{A0ECB77F-9BCC-6B47-86B8-3BBD4FB34A3F}" dt="2025-02-16T02:14:57.944" v="1777"/>
        <pc:sldMkLst>
          <pc:docMk/>
          <pc:sldMk cId="2373471834" sldId="277"/>
        </pc:sldMkLst>
      </pc:sldChg>
      <pc:sldChg chg="addSp delSp modSp add mod">
        <pc:chgData name="Tayeh, Ralph" userId="eeff5868-07f3-4c8b-8a8c-72a3ab591ff8" providerId="ADAL" clId="{A0ECB77F-9BCC-6B47-86B8-3BBD4FB34A3F}" dt="2025-02-16T03:12:24.511" v="4066" actId="2"/>
        <pc:sldMkLst>
          <pc:docMk/>
          <pc:sldMk cId="2573145960" sldId="277"/>
        </pc:sldMkLst>
        <pc:spChg chg="mod">
          <ac:chgData name="Tayeh, Ralph" userId="eeff5868-07f3-4c8b-8a8c-72a3ab591ff8" providerId="ADAL" clId="{A0ECB77F-9BCC-6B47-86B8-3BBD4FB34A3F}" dt="2025-02-16T03:12:24.511" v="4066" actId="2"/>
          <ac:spMkLst>
            <pc:docMk/>
            <pc:sldMk cId="2573145960" sldId="277"/>
            <ac:spMk id="58" creationId="{4BF135BA-3E44-7065-B4F0-D7E81EE8DDAD}"/>
          </ac:spMkLst>
        </pc:spChg>
        <pc:picChg chg="add mod">
          <ac:chgData name="Tayeh, Ralph" userId="eeff5868-07f3-4c8b-8a8c-72a3ab591ff8" providerId="ADAL" clId="{A0ECB77F-9BCC-6B47-86B8-3BBD4FB34A3F}" dt="2025-02-16T02:16:47.678" v="1793" actId="1076"/>
          <ac:picMkLst>
            <pc:docMk/>
            <pc:sldMk cId="2573145960" sldId="277"/>
            <ac:picMk id="4" creationId="{2D79C779-4BAB-C891-4FAD-103CAE662974}"/>
          </ac:picMkLst>
        </pc:picChg>
        <pc:picChg chg="add mod">
          <ac:chgData name="Tayeh, Ralph" userId="eeff5868-07f3-4c8b-8a8c-72a3ab591ff8" providerId="ADAL" clId="{A0ECB77F-9BCC-6B47-86B8-3BBD4FB34A3F}" dt="2025-02-16T02:15:53.168" v="1785" actId="1076"/>
          <ac:picMkLst>
            <pc:docMk/>
            <pc:sldMk cId="2573145960" sldId="277"/>
            <ac:picMk id="6" creationId="{61D309AD-3553-817F-8E07-F170D2904DB0}"/>
          </ac:picMkLst>
        </pc:picChg>
      </pc:sldChg>
      <pc:sldChg chg="addSp delSp modSp add mod">
        <pc:chgData name="Tayeh, Ralph" userId="eeff5868-07f3-4c8b-8a8c-72a3ab591ff8" providerId="ADAL" clId="{A0ECB77F-9BCC-6B47-86B8-3BBD4FB34A3F}" dt="2025-02-16T02:50:14.743" v="2566" actId="20577"/>
        <pc:sldMkLst>
          <pc:docMk/>
          <pc:sldMk cId="4117691222" sldId="278"/>
        </pc:sldMkLst>
        <pc:spChg chg="mod">
          <ac:chgData name="Tayeh, Ralph" userId="eeff5868-07f3-4c8b-8a8c-72a3ab591ff8" providerId="ADAL" clId="{A0ECB77F-9BCC-6B47-86B8-3BBD4FB34A3F}" dt="2025-02-16T02:50:14.743" v="2566" actId="20577"/>
          <ac:spMkLst>
            <pc:docMk/>
            <pc:sldMk cId="4117691222" sldId="278"/>
            <ac:spMk id="58" creationId="{1E65161E-FD27-2040-A460-F184F0BD5B95}"/>
          </ac:spMkLst>
        </pc:spChg>
        <pc:picChg chg="add mod">
          <ac:chgData name="Tayeh, Ralph" userId="eeff5868-07f3-4c8b-8a8c-72a3ab591ff8" providerId="ADAL" clId="{A0ECB77F-9BCC-6B47-86B8-3BBD4FB34A3F}" dt="2025-02-16T02:47:53.710" v="2347" actId="14100"/>
          <ac:picMkLst>
            <pc:docMk/>
            <pc:sldMk cId="4117691222" sldId="278"/>
            <ac:picMk id="4" creationId="{13797421-FC22-8195-C74D-3AFA5C2658CC}"/>
          </ac:picMkLst>
        </pc:picChg>
        <pc:picChg chg="add mod">
          <ac:chgData name="Tayeh, Ralph" userId="eeff5868-07f3-4c8b-8a8c-72a3ab591ff8" providerId="ADAL" clId="{A0ECB77F-9BCC-6B47-86B8-3BBD4FB34A3F}" dt="2025-02-16T02:47:59.046" v="2348" actId="1076"/>
          <ac:picMkLst>
            <pc:docMk/>
            <pc:sldMk cId="4117691222" sldId="278"/>
            <ac:picMk id="6" creationId="{D81350B1-7574-FE93-8BE5-8F76D3742BF3}"/>
          </ac:picMkLst>
        </pc:picChg>
      </pc:sldChg>
      <pc:sldChg chg="addSp delSp modSp add mod">
        <pc:chgData name="Tayeh, Ralph" userId="eeff5868-07f3-4c8b-8a8c-72a3ab591ff8" providerId="ADAL" clId="{A0ECB77F-9BCC-6B47-86B8-3BBD4FB34A3F}" dt="2025-02-16T02:52:09.674" v="2786" actId="14100"/>
        <pc:sldMkLst>
          <pc:docMk/>
          <pc:sldMk cId="1122859255" sldId="279"/>
        </pc:sldMkLst>
        <pc:spChg chg="mod">
          <ac:chgData name="Tayeh, Ralph" userId="eeff5868-07f3-4c8b-8a8c-72a3ab591ff8" providerId="ADAL" clId="{A0ECB77F-9BCC-6B47-86B8-3BBD4FB34A3F}" dt="2025-02-16T02:52:09.674" v="2786" actId="14100"/>
          <ac:spMkLst>
            <pc:docMk/>
            <pc:sldMk cId="1122859255" sldId="279"/>
            <ac:spMk id="58" creationId="{63E7CA5E-C4E3-6FB8-4B32-B3EF23C68B7E}"/>
          </ac:spMkLst>
        </pc:spChg>
        <pc:picChg chg="add mod">
          <ac:chgData name="Tayeh, Ralph" userId="eeff5868-07f3-4c8b-8a8c-72a3ab591ff8" providerId="ADAL" clId="{A0ECB77F-9BCC-6B47-86B8-3BBD4FB34A3F}" dt="2025-02-16T02:51:28.625" v="2692" actId="1076"/>
          <ac:picMkLst>
            <pc:docMk/>
            <pc:sldMk cId="1122859255" sldId="279"/>
            <ac:picMk id="2" creationId="{6177ADC5-50C0-0293-D2F7-6E6B70E7E498}"/>
          </ac:picMkLst>
        </pc:picChg>
        <pc:picChg chg="mod">
          <ac:chgData name="Tayeh, Ralph" userId="eeff5868-07f3-4c8b-8a8c-72a3ab591ff8" providerId="ADAL" clId="{A0ECB77F-9BCC-6B47-86B8-3BBD4FB34A3F}" dt="2025-02-16T02:50:20.944" v="2567" actId="14826"/>
          <ac:picMkLst>
            <pc:docMk/>
            <pc:sldMk cId="1122859255" sldId="279"/>
            <ac:picMk id="4" creationId="{5529AB33-D5C8-AF21-A005-3F60A3D34C8B}"/>
          </ac:picMkLst>
        </pc:picChg>
      </pc:sldChg>
      <pc:sldChg chg="addSp delSp modSp add mod">
        <pc:chgData name="Tayeh, Ralph" userId="eeff5868-07f3-4c8b-8a8c-72a3ab591ff8" providerId="ADAL" clId="{A0ECB77F-9BCC-6B47-86B8-3BBD4FB34A3F}" dt="2025-02-16T02:56:00.076" v="3063" actId="20577"/>
        <pc:sldMkLst>
          <pc:docMk/>
          <pc:sldMk cId="2920062577" sldId="280"/>
        </pc:sldMkLst>
        <pc:spChg chg="mod">
          <ac:chgData name="Tayeh, Ralph" userId="eeff5868-07f3-4c8b-8a8c-72a3ab591ff8" providerId="ADAL" clId="{A0ECB77F-9BCC-6B47-86B8-3BBD4FB34A3F}" dt="2025-02-16T02:56:00.076" v="3063" actId="20577"/>
          <ac:spMkLst>
            <pc:docMk/>
            <pc:sldMk cId="2920062577" sldId="280"/>
            <ac:spMk id="58" creationId="{27F8C219-87AA-D0E4-2BD5-156ABB29EB66}"/>
          </ac:spMkLst>
        </pc:spChg>
        <pc:picChg chg="add mod">
          <ac:chgData name="Tayeh, Ralph" userId="eeff5868-07f3-4c8b-8a8c-72a3ab591ff8" providerId="ADAL" clId="{A0ECB77F-9BCC-6B47-86B8-3BBD4FB34A3F}" dt="2025-02-16T02:54:47.770" v="2796" actId="14100"/>
          <ac:picMkLst>
            <pc:docMk/>
            <pc:sldMk cId="2920062577" sldId="280"/>
            <ac:picMk id="3" creationId="{0683054C-D567-B003-667A-323997B86ACC}"/>
          </ac:picMkLst>
        </pc:picChg>
        <pc:picChg chg="add mod">
          <ac:chgData name="Tayeh, Ralph" userId="eeff5868-07f3-4c8b-8a8c-72a3ab591ff8" providerId="ADAL" clId="{A0ECB77F-9BCC-6B47-86B8-3BBD4FB34A3F}" dt="2025-02-16T02:54:50.272" v="2797" actId="1076"/>
          <ac:picMkLst>
            <pc:docMk/>
            <pc:sldMk cId="2920062577" sldId="280"/>
            <ac:picMk id="6" creationId="{DE35B5F8-6A5C-05A5-28EA-B30361961DD5}"/>
          </ac:picMkLst>
        </pc:picChg>
      </pc:sldChg>
      <pc:sldChg chg="addSp delSp modSp add mod">
        <pc:chgData name="Tayeh, Ralph" userId="eeff5868-07f3-4c8b-8a8c-72a3ab591ff8" providerId="ADAL" clId="{A0ECB77F-9BCC-6B47-86B8-3BBD4FB34A3F}" dt="2025-02-16T03:00:51.681" v="3331" actId="478"/>
        <pc:sldMkLst>
          <pc:docMk/>
          <pc:sldMk cId="4180719904" sldId="281"/>
        </pc:sldMkLst>
        <pc:spChg chg="mod">
          <ac:chgData name="Tayeh, Ralph" userId="eeff5868-07f3-4c8b-8a8c-72a3ab591ff8" providerId="ADAL" clId="{A0ECB77F-9BCC-6B47-86B8-3BBD4FB34A3F}" dt="2025-02-16T02:59:52.868" v="3325" actId="20577"/>
          <ac:spMkLst>
            <pc:docMk/>
            <pc:sldMk cId="4180719904" sldId="281"/>
            <ac:spMk id="58" creationId="{63F38B63-37FD-DC00-0EFB-333619B31853}"/>
          </ac:spMkLst>
        </pc:spChg>
        <pc:picChg chg="add mod">
          <ac:chgData name="Tayeh, Ralph" userId="eeff5868-07f3-4c8b-8a8c-72a3ab591ff8" providerId="ADAL" clId="{A0ECB77F-9BCC-6B47-86B8-3BBD4FB34A3F}" dt="2025-02-16T02:59:58.608" v="3328" actId="1076"/>
          <ac:picMkLst>
            <pc:docMk/>
            <pc:sldMk cId="4180719904" sldId="281"/>
            <ac:picMk id="2" creationId="{D21CA80C-7001-FAA7-F6DA-0086810B09DA}"/>
          </ac:picMkLst>
        </pc:picChg>
      </pc:sldChg>
      <pc:sldChg chg="addSp delSp modSp add mod">
        <pc:chgData name="Tayeh, Ralph" userId="eeff5868-07f3-4c8b-8a8c-72a3ab591ff8" providerId="ADAL" clId="{A0ECB77F-9BCC-6B47-86B8-3BBD4FB34A3F}" dt="2025-02-16T03:05:30.234" v="3701" actId="732"/>
        <pc:sldMkLst>
          <pc:docMk/>
          <pc:sldMk cId="1597692892" sldId="282"/>
        </pc:sldMkLst>
        <pc:spChg chg="mod">
          <ac:chgData name="Tayeh, Ralph" userId="eeff5868-07f3-4c8b-8a8c-72a3ab591ff8" providerId="ADAL" clId="{A0ECB77F-9BCC-6B47-86B8-3BBD4FB34A3F}" dt="2025-02-16T03:04:57.495" v="3698" actId="948"/>
          <ac:spMkLst>
            <pc:docMk/>
            <pc:sldMk cId="1597692892" sldId="282"/>
            <ac:spMk id="58" creationId="{5400D14D-C39C-89E9-E278-25E35840675C}"/>
          </ac:spMkLst>
        </pc:spChg>
        <pc:picChg chg="add mod">
          <ac:chgData name="Tayeh, Ralph" userId="eeff5868-07f3-4c8b-8a8c-72a3ab591ff8" providerId="ADAL" clId="{A0ECB77F-9BCC-6B47-86B8-3BBD4FB34A3F}" dt="2025-02-16T03:02:03.845" v="3429" actId="1076"/>
          <ac:picMkLst>
            <pc:docMk/>
            <pc:sldMk cId="1597692892" sldId="282"/>
            <ac:picMk id="3" creationId="{3AAD67E8-FAFD-8794-2F82-18DB68D26387}"/>
          </ac:picMkLst>
        </pc:picChg>
        <pc:picChg chg="add mod">
          <ac:chgData name="Tayeh, Ralph" userId="eeff5868-07f3-4c8b-8a8c-72a3ab591ff8" providerId="ADAL" clId="{A0ECB77F-9BCC-6B47-86B8-3BBD4FB34A3F}" dt="2025-02-16T03:05:18.542" v="3699" actId="1076"/>
          <ac:picMkLst>
            <pc:docMk/>
            <pc:sldMk cId="1597692892" sldId="282"/>
            <ac:picMk id="4" creationId="{CE1E26DA-D7B1-F9B3-CBC3-3A0CCC1D8DDF}"/>
          </ac:picMkLst>
        </pc:picChg>
        <pc:picChg chg="mod modCrop">
          <ac:chgData name="Tayeh, Ralph" userId="eeff5868-07f3-4c8b-8a8c-72a3ab591ff8" providerId="ADAL" clId="{A0ECB77F-9BCC-6B47-86B8-3BBD4FB34A3F}" dt="2025-02-16T03:05:30.234" v="3701" actId="732"/>
          <ac:picMkLst>
            <pc:docMk/>
            <pc:sldMk cId="1597692892" sldId="282"/>
            <ac:picMk id="6" creationId="{A6FB15BA-9812-EA47-398F-3DE1EADBF797}"/>
          </ac:picMkLst>
        </pc:picChg>
      </pc:sldChg>
      <pc:sldChg chg="addSp delSp modSp add mod">
        <pc:chgData name="Tayeh, Ralph" userId="eeff5868-07f3-4c8b-8a8c-72a3ab591ff8" providerId="ADAL" clId="{A0ECB77F-9BCC-6B47-86B8-3BBD4FB34A3F}" dt="2025-02-16T03:12:10.557" v="4065" actId="1036"/>
        <pc:sldMkLst>
          <pc:docMk/>
          <pc:sldMk cId="1095401298" sldId="283"/>
        </pc:sldMkLst>
        <pc:spChg chg="mod">
          <ac:chgData name="Tayeh, Ralph" userId="eeff5868-07f3-4c8b-8a8c-72a3ab591ff8" providerId="ADAL" clId="{A0ECB77F-9BCC-6B47-86B8-3BBD4FB34A3F}" dt="2025-02-16T03:10:48.625" v="4035" actId="14100"/>
          <ac:spMkLst>
            <pc:docMk/>
            <pc:sldMk cId="1095401298" sldId="283"/>
            <ac:spMk id="58" creationId="{C245FACE-788B-B98B-6F5C-97638AC6D84C}"/>
          </ac:spMkLst>
        </pc:spChg>
        <pc:picChg chg="add mod modCrop">
          <ac:chgData name="Tayeh, Ralph" userId="eeff5868-07f3-4c8b-8a8c-72a3ab591ff8" providerId="ADAL" clId="{A0ECB77F-9BCC-6B47-86B8-3BBD4FB34A3F}" dt="2025-02-16T03:12:10.557" v="4065" actId="1036"/>
          <ac:picMkLst>
            <pc:docMk/>
            <pc:sldMk cId="1095401298" sldId="283"/>
            <ac:picMk id="4" creationId="{DB569B1D-E493-285B-47F3-CD75DC8D7D3C}"/>
          </ac:picMkLst>
        </pc:picChg>
        <pc:picChg chg="add mod modCrop">
          <ac:chgData name="Tayeh, Ralph" userId="eeff5868-07f3-4c8b-8a8c-72a3ab591ff8" providerId="ADAL" clId="{A0ECB77F-9BCC-6B47-86B8-3BBD4FB34A3F}" dt="2025-02-16T03:12:10.557" v="4065" actId="1036"/>
          <ac:picMkLst>
            <pc:docMk/>
            <pc:sldMk cId="1095401298" sldId="283"/>
            <ac:picMk id="7" creationId="{8E9E3262-CF1B-4432-C670-A9BFFCB25F28}"/>
          </ac:picMkLst>
        </pc:picChg>
        <pc:picChg chg="add mod modCrop">
          <ac:chgData name="Tayeh, Ralph" userId="eeff5868-07f3-4c8b-8a8c-72a3ab591ff8" providerId="ADAL" clId="{A0ECB77F-9BCC-6B47-86B8-3BBD4FB34A3F}" dt="2025-02-16T03:12:10.557" v="4065" actId="1036"/>
          <ac:picMkLst>
            <pc:docMk/>
            <pc:sldMk cId="1095401298" sldId="283"/>
            <ac:picMk id="9" creationId="{A225EA7A-9EDE-AC78-2519-B692911FCF2C}"/>
          </ac:picMkLst>
        </pc:picChg>
      </pc:sldChg>
      <pc:sldChg chg="modSp mod">
        <pc:chgData name="Tayeh, Ralph" userId="eeff5868-07f3-4c8b-8a8c-72a3ab591ff8" providerId="ADAL" clId="{A0ECB77F-9BCC-6B47-86B8-3BBD4FB34A3F}" dt="2025-02-14T21:02:58.258" v="61" actId="20577"/>
        <pc:sldMkLst>
          <pc:docMk/>
          <pc:sldMk cId="2771190949" sldId="340"/>
        </pc:sldMkLst>
        <pc:spChg chg="mod">
          <ac:chgData name="Tayeh, Ralph" userId="eeff5868-07f3-4c8b-8a8c-72a3ab591ff8" providerId="ADAL" clId="{A0ECB77F-9BCC-6B47-86B8-3BBD4FB34A3F}" dt="2025-02-14T21:02:58.258" v="61" actId="20577"/>
          <ac:spMkLst>
            <pc:docMk/>
            <pc:sldMk cId="2771190949" sldId="340"/>
            <ac:spMk id="3" creationId="{AB0A2D4E-8AE8-4E40-953E-EF679CEACA2A}"/>
          </ac:spMkLst>
        </pc:spChg>
      </pc:sldChg>
      <pc:sldChg chg="del">
        <pc:chgData name="Tayeh, Ralph" userId="eeff5868-07f3-4c8b-8a8c-72a3ab591ff8" providerId="ADAL" clId="{A0ECB77F-9BCC-6B47-86B8-3BBD4FB34A3F}" dt="2025-02-15T23:34:07.090" v="474" actId="2696"/>
        <pc:sldMkLst>
          <pc:docMk/>
          <pc:sldMk cId="996757795" sldId="341"/>
        </pc:sldMkLst>
      </pc:sldChg>
      <pc:sldChg chg="del">
        <pc:chgData name="Tayeh, Ralph" userId="eeff5868-07f3-4c8b-8a8c-72a3ab591ff8" providerId="ADAL" clId="{A0ECB77F-9BCC-6B47-86B8-3BBD4FB34A3F}" dt="2025-02-15T23:34:07.092" v="476" actId="2696"/>
        <pc:sldMkLst>
          <pc:docMk/>
          <pc:sldMk cId="3501450890" sldId="342"/>
        </pc:sldMkLst>
      </pc:sldChg>
      <pc:sldChg chg="del">
        <pc:chgData name="Tayeh, Ralph" userId="eeff5868-07f3-4c8b-8a8c-72a3ab591ff8" providerId="ADAL" clId="{A0ECB77F-9BCC-6B47-86B8-3BBD4FB34A3F}" dt="2025-02-15T23:34:07.089" v="473" actId="2696"/>
        <pc:sldMkLst>
          <pc:docMk/>
          <pc:sldMk cId="249762287" sldId="343"/>
        </pc:sldMkLst>
      </pc:sldChg>
      <pc:sldChg chg="del">
        <pc:chgData name="Tayeh, Ralph" userId="eeff5868-07f3-4c8b-8a8c-72a3ab591ff8" providerId="ADAL" clId="{A0ECB77F-9BCC-6B47-86B8-3BBD4FB34A3F}" dt="2025-02-14T21:05:43.648" v="103" actId="2696"/>
        <pc:sldMkLst>
          <pc:docMk/>
          <pc:sldMk cId="1898303284" sldId="345"/>
        </pc:sldMkLst>
      </pc:sldChg>
      <pc:sldChg chg="del">
        <pc:chgData name="Tayeh, Ralph" userId="eeff5868-07f3-4c8b-8a8c-72a3ab591ff8" providerId="ADAL" clId="{A0ECB77F-9BCC-6B47-86B8-3BBD4FB34A3F}" dt="2025-02-14T21:05:43.646" v="99" actId="2696"/>
        <pc:sldMkLst>
          <pc:docMk/>
          <pc:sldMk cId="2736484453" sldId="346"/>
        </pc:sldMkLst>
      </pc:sldChg>
      <pc:sldChg chg="del">
        <pc:chgData name="Tayeh, Ralph" userId="eeff5868-07f3-4c8b-8a8c-72a3ab591ff8" providerId="ADAL" clId="{A0ECB77F-9BCC-6B47-86B8-3BBD4FB34A3F}" dt="2025-02-14T21:05:43.646" v="100" actId="2696"/>
        <pc:sldMkLst>
          <pc:docMk/>
          <pc:sldMk cId="677835772" sldId="347"/>
        </pc:sldMkLst>
      </pc:sldChg>
      <pc:sldChg chg="del">
        <pc:chgData name="Tayeh, Ralph" userId="eeff5868-07f3-4c8b-8a8c-72a3ab591ff8" providerId="ADAL" clId="{A0ECB77F-9BCC-6B47-86B8-3BBD4FB34A3F}" dt="2025-02-14T21:05:43.650" v="106" actId="2696"/>
        <pc:sldMkLst>
          <pc:docMk/>
          <pc:sldMk cId="1094037730" sldId="349"/>
        </pc:sldMkLst>
      </pc:sldChg>
      <pc:sldChg chg="del">
        <pc:chgData name="Tayeh, Ralph" userId="eeff5868-07f3-4c8b-8a8c-72a3ab591ff8" providerId="ADAL" clId="{A0ECB77F-9BCC-6B47-86B8-3BBD4FB34A3F}" dt="2025-02-14T21:05:43.647" v="102" actId="2696"/>
        <pc:sldMkLst>
          <pc:docMk/>
          <pc:sldMk cId="1635701928" sldId="395"/>
        </pc:sldMkLst>
      </pc:sldChg>
      <pc:sldChg chg="del">
        <pc:chgData name="Tayeh, Ralph" userId="eeff5868-07f3-4c8b-8a8c-72a3ab591ff8" providerId="ADAL" clId="{A0ECB77F-9BCC-6B47-86B8-3BBD4FB34A3F}" dt="2025-02-14T21:05:43.642" v="93" actId="2696"/>
        <pc:sldMkLst>
          <pc:docMk/>
          <pc:sldMk cId="1834567060" sldId="399"/>
        </pc:sldMkLst>
      </pc:sldChg>
      <pc:sldChg chg="del">
        <pc:chgData name="Tayeh, Ralph" userId="eeff5868-07f3-4c8b-8a8c-72a3ab591ff8" providerId="ADAL" clId="{A0ECB77F-9BCC-6B47-86B8-3BBD4FB34A3F}" dt="2025-02-14T21:05:43.649" v="105" actId="2696"/>
        <pc:sldMkLst>
          <pc:docMk/>
          <pc:sldMk cId="3845463028" sldId="402"/>
        </pc:sldMkLst>
      </pc:sldChg>
      <pc:sldChg chg="del">
        <pc:chgData name="Tayeh, Ralph" userId="eeff5868-07f3-4c8b-8a8c-72a3ab591ff8" providerId="ADAL" clId="{A0ECB77F-9BCC-6B47-86B8-3BBD4FB34A3F}" dt="2025-02-14T21:05:43.651" v="108" actId="2696"/>
        <pc:sldMkLst>
          <pc:docMk/>
          <pc:sldMk cId="684342369" sldId="404"/>
        </pc:sldMkLst>
      </pc:sldChg>
      <pc:sldChg chg="del">
        <pc:chgData name="Tayeh, Ralph" userId="eeff5868-07f3-4c8b-8a8c-72a3ab591ff8" providerId="ADAL" clId="{A0ECB77F-9BCC-6B47-86B8-3BBD4FB34A3F}" dt="2025-02-14T21:05:43.639" v="89" actId="2696"/>
        <pc:sldMkLst>
          <pc:docMk/>
          <pc:sldMk cId="3452329248" sldId="407"/>
        </pc:sldMkLst>
      </pc:sldChg>
      <pc:sldChg chg="del">
        <pc:chgData name="Tayeh, Ralph" userId="eeff5868-07f3-4c8b-8a8c-72a3ab591ff8" providerId="ADAL" clId="{A0ECB77F-9BCC-6B47-86B8-3BBD4FB34A3F}" dt="2025-02-14T21:05:43.644" v="96" actId="2696"/>
        <pc:sldMkLst>
          <pc:docMk/>
          <pc:sldMk cId="1956998551" sldId="408"/>
        </pc:sldMkLst>
      </pc:sldChg>
      <pc:sldChg chg="del">
        <pc:chgData name="Tayeh, Ralph" userId="eeff5868-07f3-4c8b-8a8c-72a3ab591ff8" providerId="ADAL" clId="{A0ECB77F-9BCC-6B47-86B8-3BBD4FB34A3F}" dt="2025-02-16T00:01:57.143" v="701" actId="2696"/>
        <pc:sldMkLst>
          <pc:docMk/>
          <pc:sldMk cId="2790055465" sldId="409"/>
        </pc:sldMkLst>
      </pc:sldChg>
      <pc:sldChg chg="del">
        <pc:chgData name="Tayeh, Ralph" userId="eeff5868-07f3-4c8b-8a8c-72a3ab591ff8" providerId="ADAL" clId="{A0ECB77F-9BCC-6B47-86B8-3BBD4FB34A3F}" dt="2025-02-15T23:34:07.091" v="475" actId="2696"/>
        <pc:sldMkLst>
          <pc:docMk/>
          <pc:sldMk cId="1248338873" sldId="410"/>
        </pc:sldMkLst>
      </pc:sldChg>
      <pc:sldChg chg="del">
        <pc:chgData name="Tayeh, Ralph" userId="eeff5868-07f3-4c8b-8a8c-72a3ab591ff8" providerId="ADAL" clId="{A0ECB77F-9BCC-6B47-86B8-3BBD4FB34A3F}" dt="2025-02-15T22:58:00.964" v="138" actId="2696"/>
        <pc:sldMkLst>
          <pc:docMk/>
          <pc:sldMk cId="1647111307" sldId="411"/>
        </pc:sldMkLst>
      </pc:sldChg>
      <pc:sldChg chg="del">
        <pc:chgData name="Tayeh, Ralph" userId="eeff5868-07f3-4c8b-8a8c-72a3ab591ff8" providerId="ADAL" clId="{A0ECB77F-9BCC-6B47-86B8-3BBD4FB34A3F}" dt="2025-02-14T21:05:43.641" v="92" actId="2696"/>
        <pc:sldMkLst>
          <pc:docMk/>
          <pc:sldMk cId="911857261" sldId="412"/>
        </pc:sldMkLst>
      </pc:sldChg>
      <pc:sldChg chg="del">
        <pc:chgData name="Tayeh, Ralph" userId="eeff5868-07f3-4c8b-8a8c-72a3ab591ff8" providerId="ADAL" clId="{A0ECB77F-9BCC-6B47-86B8-3BBD4FB34A3F}" dt="2025-02-14T21:05:43.645" v="97" actId="2696"/>
        <pc:sldMkLst>
          <pc:docMk/>
          <pc:sldMk cId="2321020698" sldId="413"/>
        </pc:sldMkLst>
      </pc:sldChg>
      <pc:sldChg chg="del">
        <pc:chgData name="Tayeh, Ralph" userId="eeff5868-07f3-4c8b-8a8c-72a3ab591ff8" providerId="ADAL" clId="{A0ECB77F-9BCC-6B47-86B8-3BBD4FB34A3F}" dt="2025-02-14T21:05:43.650" v="107" actId="2696"/>
        <pc:sldMkLst>
          <pc:docMk/>
          <pc:sldMk cId="151899301" sldId="414"/>
        </pc:sldMkLst>
      </pc:sldChg>
      <pc:sldChg chg="del">
        <pc:chgData name="Tayeh, Ralph" userId="eeff5868-07f3-4c8b-8a8c-72a3ab591ff8" providerId="ADAL" clId="{A0ECB77F-9BCC-6B47-86B8-3BBD4FB34A3F}" dt="2025-02-14T21:05:43.643" v="94" actId="2696"/>
        <pc:sldMkLst>
          <pc:docMk/>
          <pc:sldMk cId="745636198" sldId="415"/>
        </pc:sldMkLst>
      </pc:sldChg>
      <pc:sldChg chg="del">
        <pc:chgData name="Tayeh, Ralph" userId="eeff5868-07f3-4c8b-8a8c-72a3ab591ff8" providerId="ADAL" clId="{A0ECB77F-9BCC-6B47-86B8-3BBD4FB34A3F}" dt="2025-02-14T21:05:43.651" v="109" actId="2696"/>
        <pc:sldMkLst>
          <pc:docMk/>
          <pc:sldMk cId="2572112480" sldId="416"/>
        </pc:sldMkLst>
      </pc:sldChg>
      <pc:sldChg chg="del">
        <pc:chgData name="Tayeh, Ralph" userId="eeff5868-07f3-4c8b-8a8c-72a3ab591ff8" providerId="ADAL" clId="{A0ECB77F-9BCC-6B47-86B8-3BBD4FB34A3F}" dt="2025-02-14T21:05:43.647" v="101" actId="2696"/>
        <pc:sldMkLst>
          <pc:docMk/>
          <pc:sldMk cId="312390356" sldId="417"/>
        </pc:sldMkLst>
      </pc:sldChg>
      <pc:sldChg chg="del">
        <pc:chgData name="Tayeh, Ralph" userId="eeff5868-07f3-4c8b-8a8c-72a3ab591ff8" providerId="ADAL" clId="{A0ECB77F-9BCC-6B47-86B8-3BBD4FB34A3F}" dt="2025-02-14T21:05:43.652" v="110" actId="2696"/>
        <pc:sldMkLst>
          <pc:docMk/>
          <pc:sldMk cId="3646408920" sldId="418"/>
        </pc:sldMkLst>
      </pc:sldChg>
      <pc:sldChg chg="del">
        <pc:chgData name="Tayeh, Ralph" userId="eeff5868-07f3-4c8b-8a8c-72a3ab591ff8" providerId="ADAL" clId="{A0ECB77F-9BCC-6B47-86B8-3BBD4FB34A3F}" dt="2025-02-14T21:05:43.648" v="104" actId="2696"/>
        <pc:sldMkLst>
          <pc:docMk/>
          <pc:sldMk cId="1730339782" sldId="419"/>
        </pc:sldMkLst>
      </pc:sldChg>
      <pc:sldChg chg="del">
        <pc:chgData name="Tayeh, Ralph" userId="eeff5868-07f3-4c8b-8a8c-72a3ab591ff8" providerId="ADAL" clId="{A0ECB77F-9BCC-6B47-86B8-3BBD4FB34A3F}" dt="2025-02-14T21:05:43.641" v="91" actId="2696"/>
        <pc:sldMkLst>
          <pc:docMk/>
          <pc:sldMk cId="2293467023" sldId="420"/>
        </pc:sldMkLst>
      </pc:sldChg>
      <pc:sldChg chg="modSp mod">
        <pc:chgData name="Tayeh, Ralph" userId="eeff5868-07f3-4c8b-8a8c-72a3ab591ff8" providerId="ADAL" clId="{A0ECB77F-9BCC-6B47-86B8-3BBD4FB34A3F}" dt="2025-02-14T21:05:01.656" v="88" actId="948"/>
        <pc:sldMkLst>
          <pc:docMk/>
          <pc:sldMk cId="1052464504" sldId="421"/>
        </pc:sldMkLst>
        <pc:spChg chg="mod">
          <ac:chgData name="Tayeh, Ralph" userId="eeff5868-07f3-4c8b-8a8c-72a3ab591ff8" providerId="ADAL" clId="{A0ECB77F-9BCC-6B47-86B8-3BBD4FB34A3F}" dt="2025-02-14T21:05:01.656" v="88" actId="948"/>
          <ac:spMkLst>
            <pc:docMk/>
            <pc:sldMk cId="1052464504" sldId="421"/>
            <ac:spMk id="6" creationId="{DE300B98-EBB0-4EB7-A802-2D99A78FEFB9}"/>
          </ac:spMkLst>
        </pc:spChg>
      </pc:sldChg>
      <pc:sldChg chg="del">
        <pc:chgData name="Tayeh, Ralph" userId="eeff5868-07f3-4c8b-8a8c-72a3ab591ff8" providerId="ADAL" clId="{A0ECB77F-9BCC-6B47-86B8-3BBD4FB34A3F}" dt="2025-02-14T21:05:43.653" v="111" actId="2696"/>
        <pc:sldMkLst>
          <pc:docMk/>
          <pc:sldMk cId="1234426357" sldId="425"/>
        </pc:sldMkLst>
      </pc:sldChg>
      <pc:sldChg chg="addSp delSp modSp mod modNotesTx">
        <pc:chgData name="Tayeh, Ralph" userId="eeff5868-07f3-4c8b-8a8c-72a3ab591ff8" providerId="ADAL" clId="{A0ECB77F-9BCC-6B47-86B8-3BBD4FB34A3F}" dt="2025-02-15T22:59:49.370" v="143"/>
        <pc:sldMkLst>
          <pc:docMk/>
          <pc:sldMk cId="4147667391" sldId="426"/>
        </pc:sldMkLst>
        <pc:picChg chg="add mod">
          <ac:chgData name="Tayeh, Ralph" userId="eeff5868-07f3-4c8b-8a8c-72a3ab591ff8" providerId="ADAL" clId="{A0ECB77F-9BCC-6B47-86B8-3BBD4FB34A3F}" dt="2025-02-15T22:54:29.708" v="120" actId="14100"/>
          <ac:picMkLst>
            <pc:docMk/>
            <pc:sldMk cId="4147667391" sldId="426"/>
            <ac:picMk id="8" creationId="{35CA0496-36CE-4A27-FC0F-1BD9E605BCC8}"/>
          </ac:picMkLst>
        </pc:picChg>
      </pc:sldChg>
      <pc:sldChg chg="del">
        <pc:chgData name="Tayeh, Ralph" userId="eeff5868-07f3-4c8b-8a8c-72a3ab591ff8" providerId="ADAL" clId="{A0ECB77F-9BCC-6B47-86B8-3BBD4FB34A3F}" dt="2025-02-15T23:34:07.087" v="472" actId="2696"/>
        <pc:sldMkLst>
          <pc:docMk/>
          <pc:sldMk cId="1710195782" sldId="427"/>
        </pc:sldMkLst>
      </pc:sldChg>
      <pc:sldChg chg="del">
        <pc:chgData name="Tayeh, Ralph" userId="eeff5868-07f3-4c8b-8a8c-72a3ab591ff8" providerId="ADAL" clId="{A0ECB77F-9BCC-6B47-86B8-3BBD4FB34A3F}" dt="2025-02-14T21:05:43.645" v="98" actId="2696"/>
        <pc:sldMkLst>
          <pc:docMk/>
          <pc:sldMk cId="413117383" sldId="428"/>
        </pc:sldMkLst>
      </pc:sldChg>
      <pc:sldChg chg="addSp delSp modSp add mod modNotesTx">
        <pc:chgData name="Tayeh, Ralph" userId="eeff5868-07f3-4c8b-8a8c-72a3ab591ff8" providerId="ADAL" clId="{A0ECB77F-9BCC-6B47-86B8-3BBD4FB34A3F}" dt="2025-02-15T23:00:07.283" v="144"/>
        <pc:sldMkLst>
          <pc:docMk/>
          <pc:sldMk cId="722725581" sldId="428"/>
        </pc:sldMkLst>
        <pc:picChg chg="add mod">
          <ac:chgData name="Tayeh, Ralph" userId="eeff5868-07f3-4c8b-8a8c-72a3ab591ff8" providerId="ADAL" clId="{A0ECB77F-9BCC-6B47-86B8-3BBD4FB34A3F}" dt="2025-02-15T22:55:21.249" v="126" actId="14100"/>
          <ac:picMkLst>
            <pc:docMk/>
            <pc:sldMk cId="722725581" sldId="428"/>
            <ac:picMk id="4" creationId="{3B63B8E2-0E2A-2E3C-2DF6-20328FC65E85}"/>
          </ac:picMkLst>
        </pc:picChg>
      </pc:sldChg>
      <pc:sldChg chg="addSp delSp modSp add mod modNotesTx">
        <pc:chgData name="Tayeh, Ralph" userId="eeff5868-07f3-4c8b-8a8c-72a3ab591ff8" providerId="ADAL" clId="{A0ECB77F-9BCC-6B47-86B8-3BBD4FB34A3F}" dt="2025-02-15T23:17:26.218" v="242" actId="2711"/>
        <pc:sldMkLst>
          <pc:docMk/>
          <pc:sldMk cId="1326017512" sldId="429"/>
        </pc:sldMkLst>
        <pc:spChg chg="add mod">
          <ac:chgData name="Tayeh, Ralph" userId="eeff5868-07f3-4c8b-8a8c-72a3ab591ff8" providerId="ADAL" clId="{A0ECB77F-9BCC-6B47-86B8-3BBD4FB34A3F}" dt="2025-02-15T23:17:26.218" v="242" actId="2711"/>
          <ac:spMkLst>
            <pc:docMk/>
            <pc:sldMk cId="1326017512" sldId="429"/>
            <ac:spMk id="5" creationId="{D3DF6F3C-DA82-D215-36C9-E55B94B82926}"/>
          </ac:spMkLst>
        </pc:spChg>
        <pc:picChg chg="add mod">
          <ac:chgData name="Tayeh, Ralph" userId="eeff5868-07f3-4c8b-8a8c-72a3ab591ff8" providerId="ADAL" clId="{A0ECB77F-9BCC-6B47-86B8-3BBD4FB34A3F}" dt="2025-02-15T23:10:07.013" v="209" actId="14100"/>
          <ac:picMkLst>
            <pc:docMk/>
            <pc:sldMk cId="1326017512" sldId="429"/>
            <ac:picMk id="7" creationId="{A09FF11C-756D-75F4-FC18-EC871A3A8E02}"/>
          </ac:picMkLst>
        </pc:picChg>
      </pc:sldChg>
      <pc:sldChg chg="del">
        <pc:chgData name="Tayeh, Ralph" userId="eeff5868-07f3-4c8b-8a8c-72a3ab591ff8" providerId="ADAL" clId="{A0ECB77F-9BCC-6B47-86B8-3BBD4FB34A3F}" dt="2025-02-14T21:05:43.643" v="95" actId="2696"/>
        <pc:sldMkLst>
          <pc:docMk/>
          <pc:sldMk cId="3850826968" sldId="429"/>
        </pc:sldMkLst>
      </pc:sldChg>
      <pc:sldChg chg="addSp delSp modSp add mod ord modNotesTx">
        <pc:chgData name="Tayeh, Ralph" userId="eeff5868-07f3-4c8b-8a8c-72a3ab591ff8" providerId="ADAL" clId="{A0ECB77F-9BCC-6B47-86B8-3BBD4FB34A3F}" dt="2025-02-16T00:06:58.871" v="848" actId="255"/>
        <pc:sldMkLst>
          <pc:docMk/>
          <pc:sldMk cId="2947641324" sldId="430"/>
        </pc:sldMkLst>
        <pc:spChg chg="add mod">
          <ac:chgData name="Tayeh, Ralph" userId="eeff5868-07f3-4c8b-8a8c-72a3ab591ff8" providerId="ADAL" clId="{A0ECB77F-9BCC-6B47-86B8-3BBD4FB34A3F}" dt="2025-02-16T00:06:58.871" v="848" actId="255"/>
          <ac:spMkLst>
            <pc:docMk/>
            <pc:sldMk cId="2947641324" sldId="430"/>
            <ac:spMk id="2" creationId="{56ACECB1-DAC3-E4AC-8521-98CAE3E7137B}"/>
          </ac:spMkLst>
        </pc:spChg>
        <pc:spChg chg="mod">
          <ac:chgData name="Tayeh, Ralph" userId="eeff5868-07f3-4c8b-8a8c-72a3ab591ff8" providerId="ADAL" clId="{A0ECB77F-9BCC-6B47-86B8-3BBD4FB34A3F}" dt="2025-02-15T23:09:51.002" v="207" actId="2711"/>
          <ac:spMkLst>
            <pc:docMk/>
            <pc:sldMk cId="2947641324" sldId="430"/>
            <ac:spMk id="5" creationId="{C3D655A4-A750-5758-0C7A-947B885BD344}"/>
          </ac:spMkLst>
        </pc:spChg>
        <pc:picChg chg="mod">
          <ac:chgData name="Tayeh, Ralph" userId="eeff5868-07f3-4c8b-8a8c-72a3ab591ff8" providerId="ADAL" clId="{A0ECB77F-9BCC-6B47-86B8-3BBD4FB34A3F}" dt="2025-02-15T23:08:58.236" v="204" actId="14100"/>
          <ac:picMkLst>
            <pc:docMk/>
            <pc:sldMk cId="2947641324" sldId="430"/>
            <ac:picMk id="8" creationId="{5F10088D-78F6-D20D-9BC7-FE9472BE1166}"/>
          </ac:picMkLst>
        </pc:picChg>
      </pc:sldChg>
      <pc:sldChg chg="del">
        <pc:chgData name="Tayeh, Ralph" userId="eeff5868-07f3-4c8b-8a8c-72a3ab591ff8" providerId="ADAL" clId="{A0ECB77F-9BCC-6B47-86B8-3BBD4FB34A3F}" dt="2025-02-14T21:05:43.653" v="112" actId="2696"/>
        <pc:sldMkLst>
          <pc:docMk/>
          <pc:sldMk cId="3288845613" sldId="430"/>
        </pc:sldMkLst>
      </pc:sldChg>
      <pc:sldChg chg="addSp delSp modSp add mod modClrScheme chgLayout modNotesTx">
        <pc:chgData name="Tayeh, Ralph" userId="eeff5868-07f3-4c8b-8a8c-72a3ab591ff8" providerId="ADAL" clId="{A0ECB77F-9BCC-6B47-86B8-3BBD4FB34A3F}" dt="2025-02-16T00:06:50.863" v="847" actId="255"/>
        <pc:sldMkLst>
          <pc:docMk/>
          <pc:sldMk cId="243968805" sldId="431"/>
        </pc:sldMkLst>
        <pc:spChg chg="mod ord">
          <ac:chgData name="Tayeh, Ralph" userId="eeff5868-07f3-4c8b-8a8c-72a3ab591ff8" providerId="ADAL" clId="{A0ECB77F-9BCC-6B47-86B8-3BBD4FB34A3F}" dt="2025-02-15T23:30:37.681" v="457" actId="26606"/>
          <ac:spMkLst>
            <pc:docMk/>
            <pc:sldMk cId="243968805" sldId="431"/>
            <ac:spMk id="5" creationId="{A4AD25C4-F412-5D48-0857-24596D1D6E8D}"/>
          </ac:spMkLst>
        </pc:spChg>
        <pc:spChg chg="add mod">
          <ac:chgData name="Tayeh, Ralph" userId="eeff5868-07f3-4c8b-8a8c-72a3ab591ff8" providerId="ADAL" clId="{A0ECB77F-9BCC-6B47-86B8-3BBD4FB34A3F}" dt="2025-02-16T00:06:50.863" v="847" actId="255"/>
          <ac:spMkLst>
            <pc:docMk/>
            <pc:sldMk cId="243968805" sldId="431"/>
            <ac:spMk id="58" creationId="{4B847D02-5E77-3EAB-8496-971FFEBEA565}"/>
          </ac:spMkLst>
        </pc:spChg>
        <pc:picChg chg="add mod">
          <ac:chgData name="Tayeh, Ralph" userId="eeff5868-07f3-4c8b-8a8c-72a3ab591ff8" providerId="ADAL" clId="{A0ECB77F-9BCC-6B47-86B8-3BBD4FB34A3F}" dt="2025-02-15T23:33:48.788" v="471" actId="1076"/>
          <ac:picMkLst>
            <pc:docMk/>
            <pc:sldMk cId="243968805" sldId="431"/>
            <ac:picMk id="59" creationId="{9132CA11-B1C6-0239-B70B-258FA3963AA3}"/>
          </ac:picMkLst>
        </pc:picChg>
        <pc:picChg chg="add mod">
          <ac:chgData name="Tayeh, Ralph" userId="eeff5868-07f3-4c8b-8a8c-72a3ab591ff8" providerId="ADAL" clId="{A0ECB77F-9BCC-6B47-86B8-3BBD4FB34A3F}" dt="2025-02-15T23:33:39.386" v="467" actId="14100"/>
          <ac:picMkLst>
            <pc:docMk/>
            <pc:sldMk cId="243968805" sldId="431"/>
            <ac:picMk id="60" creationId="{3076107E-5ED8-2555-35D1-41CE3B449426}"/>
          </ac:picMkLst>
        </pc:picChg>
        <pc:picChg chg="add mod">
          <ac:chgData name="Tayeh, Ralph" userId="eeff5868-07f3-4c8b-8a8c-72a3ab591ff8" providerId="ADAL" clId="{A0ECB77F-9BCC-6B47-86B8-3BBD4FB34A3F}" dt="2025-02-15T23:33:44.190" v="469" actId="14100"/>
          <ac:picMkLst>
            <pc:docMk/>
            <pc:sldMk cId="243968805" sldId="431"/>
            <ac:picMk id="61" creationId="{D9E3EA68-D032-444A-E35A-7EC9D1BD4AA4}"/>
          </ac:picMkLst>
        </pc:picChg>
      </pc:sldChg>
      <pc:sldChg chg="del">
        <pc:chgData name="Tayeh, Ralph" userId="eeff5868-07f3-4c8b-8a8c-72a3ab591ff8" providerId="ADAL" clId="{A0ECB77F-9BCC-6B47-86B8-3BBD4FB34A3F}" dt="2025-02-14T21:05:43.640" v="90" actId="2696"/>
        <pc:sldMkLst>
          <pc:docMk/>
          <pc:sldMk cId="3581114774" sldId="431"/>
        </pc:sldMkLst>
      </pc:sldChg>
      <pc:sldChg chg="modSp add mod modTransition modNotesTx">
        <pc:chgData name="Tayeh, Ralph" userId="eeff5868-07f3-4c8b-8a8c-72a3ab591ff8" providerId="ADAL" clId="{A0ECB77F-9BCC-6B47-86B8-3BBD4FB34A3F}" dt="2025-02-16T03:12:44.012" v="4067"/>
        <pc:sldMkLst>
          <pc:docMk/>
          <pc:sldMk cId="2736938636" sldId="2147483646"/>
        </pc:sldMkLst>
        <pc:spChg chg="mod">
          <ac:chgData name="Tayeh, Ralph" userId="eeff5868-07f3-4c8b-8a8c-72a3ab591ff8" providerId="ADAL" clId="{A0ECB77F-9BCC-6B47-86B8-3BBD4FB34A3F}" dt="2025-02-15T23:17:37.847" v="243" actId="2711"/>
          <ac:spMkLst>
            <pc:docMk/>
            <pc:sldMk cId="2736938636" sldId="2147483646"/>
            <ac:spMk id="8" creationId="{E7253934-BE7E-84E0-69A2-C95226F257F4}"/>
          </ac:spMkLst>
        </pc:spChg>
      </pc:sldChg>
      <pc:sldChg chg="addSp delSp modSp add mod">
        <pc:chgData name="Tayeh, Ralph" userId="eeff5868-07f3-4c8b-8a8c-72a3ab591ff8" providerId="ADAL" clId="{A0ECB77F-9BCC-6B47-86B8-3BBD4FB34A3F}" dt="2025-02-16T02:42:35.134" v="2165" actId="1076"/>
        <pc:sldMkLst>
          <pc:docMk/>
          <pc:sldMk cId="2588306192" sldId="2147483647"/>
        </pc:sldMkLst>
        <pc:spChg chg="mod">
          <ac:chgData name="Tayeh, Ralph" userId="eeff5868-07f3-4c8b-8a8c-72a3ab591ff8" providerId="ADAL" clId="{A0ECB77F-9BCC-6B47-86B8-3BBD4FB34A3F}" dt="2025-02-16T00:07:12.325" v="850" actId="255"/>
          <ac:spMkLst>
            <pc:docMk/>
            <pc:sldMk cId="2588306192" sldId="2147483647"/>
            <ac:spMk id="58" creationId="{FE7B8A36-4E5E-EAA0-9D7C-8D155AEF9F85}"/>
          </ac:spMkLst>
        </pc:spChg>
        <pc:picChg chg="add mod">
          <ac:chgData name="Tayeh, Ralph" userId="eeff5868-07f3-4c8b-8a8c-72a3ab591ff8" providerId="ADAL" clId="{A0ECB77F-9BCC-6B47-86B8-3BBD4FB34A3F}" dt="2025-02-16T02:42:33.162" v="2164" actId="14100"/>
          <ac:picMkLst>
            <pc:docMk/>
            <pc:sldMk cId="2588306192" sldId="2147483647"/>
            <ac:picMk id="2" creationId="{357CE49E-132A-3353-4511-05E05BFDF520}"/>
          </ac:picMkLst>
        </pc:picChg>
        <pc:picChg chg="add mod">
          <ac:chgData name="Tayeh, Ralph" userId="eeff5868-07f3-4c8b-8a8c-72a3ab591ff8" providerId="ADAL" clId="{A0ECB77F-9BCC-6B47-86B8-3BBD4FB34A3F}" dt="2025-02-16T02:42:35.134" v="2165" actId="1076"/>
          <ac:picMkLst>
            <pc:docMk/>
            <pc:sldMk cId="2588306192" sldId="2147483647"/>
            <ac:picMk id="1026" creationId="{17B63EC3-40AE-DB55-4BCD-A639A730BB6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3F7DF1-D827-5548-9AE2-FF59F5C0902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A385F73-628F-D74B-A4DF-091A78717B8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E771518-BF64-6242-88B8-190AEC9B30FB}" type="datetimeFigureOut">
              <a:rPr lang="en-US" smtClean="0"/>
              <a:t>3/12/25</a:t>
            </a:fld>
            <a:endParaRPr lang="en-US" dirty="0"/>
          </a:p>
        </p:txBody>
      </p:sp>
      <p:sp>
        <p:nvSpPr>
          <p:cNvPr id="4" name="Footer Placeholder 3">
            <a:extLst>
              <a:ext uri="{FF2B5EF4-FFF2-40B4-BE49-F238E27FC236}">
                <a16:creationId xmlns:a16="http://schemas.microsoft.com/office/drawing/2014/main" id="{8F20BDCB-7A5B-344E-8082-6616F10067B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034396C-E4E0-754E-94EA-3963C9C26D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09FC41F-DDF7-F142-B1DB-95FCD2D0FD65}" type="slidenum">
              <a:rPr lang="en-US" smtClean="0"/>
              <a:t>‹#›</a:t>
            </a:fld>
            <a:endParaRPr lang="en-US" dirty="0"/>
          </a:p>
        </p:txBody>
      </p:sp>
    </p:spTree>
    <p:extLst>
      <p:ext uri="{BB962C8B-B14F-4D97-AF65-F5344CB8AC3E}">
        <p14:creationId xmlns:p14="http://schemas.microsoft.com/office/powerpoint/2010/main" val="4064713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455F80-4897-EB40-9966-2C9B3E6EB828}" type="datetimeFigureOut">
              <a:rPr lang="en-US" smtClean="0"/>
              <a:t>3/12/25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509F8D-AC7F-834B-A1E5-1861C09894EA}" type="slidenum">
              <a:rPr lang="en-US" smtClean="0"/>
              <a:t>‹#›</a:t>
            </a:fld>
            <a:endParaRPr lang="en-US" dirty="0"/>
          </a:p>
        </p:txBody>
      </p:sp>
    </p:spTree>
    <p:extLst>
      <p:ext uri="{BB962C8B-B14F-4D97-AF65-F5344CB8AC3E}">
        <p14:creationId xmlns:p14="http://schemas.microsoft.com/office/powerpoint/2010/main" val="270841829"/>
      </p:ext>
    </p:extLst>
  </p:cSld>
  <p:clrMap bg1="lt1" tx1="dk1" bg2="lt2" tx2="dk2" accent1="accent1" accent2="accent2" accent3="accent3" accent4="accent4" accent5="accent5" accent6="accent6" hlink="hlink" folHlink="folHlink"/>
  <p:notesStyle>
    <a:lvl1pPr marL="0" algn="l" defTabSz="1828800" rtl="0" eaLnBrk="1" latinLnBrk="0" hangingPunct="1">
      <a:defRPr sz="2400" kern="1200">
        <a:solidFill>
          <a:schemeClr val="tx1"/>
        </a:solidFill>
        <a:latin typeface="+mn-lt"/>
        <a:ea typeface="+mn-ea"/>
        <a:cs typeface="+mn-cs"/>
      </a:defRPr>
    </a:lvl1pPr>
    <a:lvl2pPr marL="914400" algn="l" defTabSz="1828800" rtl="0" eaLnBrk="1" latinLnBrk="0" hangingPunct="1">
      <a:defRPr sz="2400" kern="1200">
        <a:solidFill>
          <a:schemeClr val="tx1"/>
        </a:solidFill>
        <a:latin typeface="+mn-lt"/>
        <a:ea typeface="+mn-ea"/>
        <a:cs typeface="+mn-cs"/>
      </a:defRPr>
    </a:lvl2pPr>
    <a:lvl3pPr marL="1828800" algn="l" defTabSz="1828800" rtl="0" eaLnBrk="1" latinLnBrk="0" hangingPunct="1">
      <a:defRPr sz="2400" kern="1200">
        <a:solidFill>
          <a:schemeClr val="tx1"/>
        </a:solidFill>
        <a:latin typeface="+mn-lt"/>
        <a:ea typeface="+mn-ea"/>
        <a:cs typeface="+mn-cs"/>
      </a:defRPr>
    </a:lvl3pPr>
    <a:lvl4pPr marL="2743200" algn="l" defTabSz="1828800" rtl="0" eaLnBrk="1" latinLnBrk="0" hangingPunct="1">
      <a:defRPr sz="2400" kern="1200">
        <a:solidFill>
          <a:schemeClr val="tx1"/>
        </a:solidFill>
        <a:latin typeface="+mn-lt"/>
        <a:ea typeface="+mn-ea"/>
        <a:cs typeface="+mn-cs"/>
      </a:defRPr>
    </a:lvl4pPr>
    <a:lvl5pPr marL="3657600" algn="l" defTabSz="1828800" rtl="0" eaLnBrk="1" latinLnBrk="0" hangingPunct="1">
      <a:defRPr sz="2400" kern="1200">
        <a:solidFill>
          <a:schemeClr val="tx1"/>
        </a:solidFill>
        <a:latin typeface="+mn-lt"/>
        <a:ea typeface="+mn-ea"/>
        <a:cs typeface="+mn-cs"/>
      </a:defRPr>
    </a:lvl5pPr>
    <a:lvl6pPr marL="4572000" algn="l" defTabSz="1828800" rtl="0" eaLnBrk="1" latinLnBrk="0" hangingPunct="1">
      <a:defRPr sz="2400" kern="1200">
        <a:solidFill>
          <a:schemeClr val="tx1"/>
        </a:solidFill>
        <a:latin typeface="+mn-lt"/>
        <a:ea typeface="+mn-ea"/>
        <a:cs typeface="+mn-cs"/>
      </a:defRPr>
    </a:lvl6pPr>
    <a:lvl7pPr marL="5486400" algn="l" defTabSz="1828800" rtl="0" eaLnBrk="1" latinLnBrk="0" hangingPunct="1">
      <a:defRPr sz="2400" kern="1200">
        <a:solidFill>
          <a:schemeClr val="tx1"/>
        </a:solidFill>
        <a:latin typeface="+mn-lt"/>
        <a:ea typeface="+mn-ea"/>
        <a:cs typeface="+mn-cs"/>
      </a:defRPr>
    </a:lvl7pPr>
    <a:lvl8pPr marL="6400800" algn="l" defTabSz="1828800" rtl="0" eaLnBrk="1" latinLnBrk="0" hangingPunct="1">
      <a:defRPr sz="2400" kern="1200">
        <a:solidFill>
          <a:schemeClr val="tx1"/>
        </a:solidFill>
        <a:latin typeface="+mn-lt"/>
        <a:ea typeface="+mn-ea"/>
        <a:cs typeface="+mn-cs"/>
      </a:defRPr>
    </a:lvl8pPr>
    <a:lvl9pPr marL="7315200" algn="l" defTabSz="18288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2</a:t>
            </a:fld>
            <a:endParaRPr lang="en-US" dirty="0"/>
          </a:p>
        </p:txBody>
      </p:sp>
    </p:spTree>
    <p:extLst>
      <p:ext uri="{BB962C8B-B14F-4D97-AF65-F5344CB8AC3E}">
        <p14:creationId xmlns:p14="http://schemas.microsoft.com/office/powerpoint/2010/main" val="1827374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0F9892-5DAB-A118-AC33-CC7B1F36EC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465A95-8636-2DC3-BA1A-E56B92A1C9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6DBE8A-D9E5-3BE0-8F4A-B8BD898EFB2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9FD39C7-F849-F6D5-F990-F95E3CD56F31}"/>
              </a:ext>
            </a:extLst>
          </p:cNvPr>
          <p:cNvSpPr>
            <a:spLocks noGrp="1"/>
          </p:cNvSpPr>
          <p:nvPr>
            <p:ph type="sldNum" sz="quarter" idx="5"/>
          </p:nvPr>
        </p:nvSpPr>
        <p:spPr/>
        <p:txBody>
          <a:bodyPr/>
          <a:lstStyle/>
          <a:p>
            <a:fld id="{0B509F8D-AC7F-834B-A1E5-1861C09894EA}" type="slidenum">
              <a:rPr lang="en-US" smtClean="0"/>
              <a:t>11</a:t>
            </a:fld>
            <a:endParaRPr lang="en-US" dirty="0"/>
          </a:p>
        </p:txBody>
      </p:sp>
    </p:spTree>
    <p:extLst>
      <p:ext uri="{BB962C8B-B14F-4D97-AF65-F5344CB8AC3E}">
        <p14:creationId xmlns:p14="http://schemas.microsoft.com/office/powerpoint/2010/main" val="1513007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E6C3A-74F4-CF1C-674B-5E8AC5F736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21F229-0691-BEB6-EE4A-584DC7D345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9B061E-8104-9225-8A55-DCCC13EED22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041F647-8196-BBA6-FEAA-7BD1023212E0}"/>
              </a:ext>
            </a:extLst>
          </p:cNvPr>
          <p:cNvSpPr>
            <a:spLocks noGrp="1"/>
          </p:cNvSpPr>
          <p:nvPr>
            <p:ph type="sldNum" sz="quarter" idx="5"/>
          </p:nvPr>
        </p:nvSpPr>
        <p:spPr/>
        <p:txBody>
          <a:bodyPr/>
          <a:lstStyle/>
          <a:p>
            <a:fld id="{0B509F8D-AC7F-834B-A1E5-1861C09894EA}" type="slidenum">
              <a:rPr lang="en-US" smtClean="0"/>
              <a:t>12</a:t>
            </a:fld>
            <a:endParaRPr lang="en-US" dirty="0"/>
          </a:p>
        </p:txBody>
      </p:sp>
    </p:spTree>
    <p:extLst>
      <p:ext uri="{BB962C8B-B14F-4D97-AF65-F5344CB8AC3E}">
        <p14:creationId xmlns:p14="http://schemas.microsoft.com/office/powerpoint/2010/main" val="3360045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CED1C-B515-FF81-4EE5-6FA6A49629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51F1BD-3A86-D38B-0982-97E902F842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163108-1E54-515A-CF4F-EC9F76CD8594}"/>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2E17557-984C-EA31-3878-6949F17A1824}"/>
              </a:ext>
            </a:extLst>
          </p:cNvPr>
          <p:cNvSpPr>
            <a:spLocks noGrp="1"/>
          </p:cNvSpPr>
          <p:nvPr>
            <p:ph type="sldNum" sz="quarter" idx="5"/>
          </p:nvPr>
        </p:nvSpPr>
        <p:spPr/>
        <p:txBody>
          <a:bodyPr/>
          <a:lstStyle/>
          <a:p>
            <a:fld id="{0B509F8D-AC7F-834B-A1E5-1861C09894EA}" type="slidenum">
              <a:rPr lang="en-US" smtClean="0"/>
              <a:t>13</a:t>
            </a:fld>
            <a:endParaRPr lang="en-US" dirty="0"/>
          </a:p>
        </p:txBody>
      </p:sp>
    </p:spTree>
    <p:extLst>
      <p:ext uri="{BB962C8B-B14F-4D97-AF65-F5344CB8AC3E}">
        <p14:creationId xmlns:p14="http://schemas.microsoft.com/office/powerpoint/2010/main" val="33484259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8FE32-A4C7-3D55-9E19-5BF04205E2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B7F98E-57F1-C890-3A08-D740865D68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836E7E-CEFC-B2A6-758D-A5A61950C358}"/>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924C6C5-9B1F-56CB-1CFB-4EA85079D4D5}"/>
              </a:ext>
            </a:extLst>
          </p:cNvPr>
          <p:cNvSpPr>
            <a:spLocks noGrp="1"/>
          </p:cNvSpPr>
          <p:nvPr>
            <p:ph type="sldNum" sz="quarter" idx="5"/>
          </p:nvPr>
        </p:nvSpPr>
        <p:spPr/>
        <p:txBody>
          <a:bodyPr/>
          <a:lstStyle/>
          <a:p>
            <a:fld id="{0B509F8D-AC7F-834B-A1E5-1861C09894EA}" type="slidenum">
              <a:rPr lang="en-US" smtClean="0"/>
              <a:t>14</a:t>
            </a:fld>
            <a:endParaRPr lang="en-US" dirty="0"/>
          </a:p>
        </p:txBody>
      </p:sp>
    </p:spTree>
    <p:extLst>
      <p:ext uri="{BB962C8B-B14F-4D97-AF65-F5344CB8AC3E}">
        <p14:creationId xmlns:p14="http://schemas.microsoft.com/office/powerpoint/2010/main" val="42756467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7F0AC3-82B2-13EB-6043-57A1CD65E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D7C328-D121-8D00-915A-1170B0CDAA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0C6041-9CE5-EA6C-D5A9-FCFC3ABF9684}"/>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B8AC165-6305-C7BF-5C43-01546F86D3DD}"/>
              </a:ext>
            </a:extLst>
          </p:cNvPr>
          <p:cNvSpPr>
            <a:spLocks noGrp="1"/>
          </p:cNvSpPr>
          <p:nvPr>
            <p:ph type="sldNum" sz="quarter" idx="5"/>
          </p:nvPr>
        </p:nvSpPr>
        <p:spPr/>
        <p:txBody>
          <a:bodyPr/>
          <a:lstStyle/>
          <a:p>
            <a:fld id="{0B509F8D-AC7F-834B-A1E5-1861C09894EA}" type="slidenum">
              <a:rPr lang="en-US" smtClean="0"/>
              <a:t>15</a:t>
            </a:fld>
            <a:endParaRPr lang="en-US" dirty="0"/>
          </a:p>
        </p:txBody>
      </p:sp>
    </p:spTree>
    <p:extLst>
      <p:ext uri="{BB962C8B-B14F-4D97-AF65-F5344CB8AC3E}">
        <p14:creationId xmlns:p14="http://schemas.microsoft.com/office/powerpoint/2010/main" val="15096376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8337D-B65F-7A0E-D0AB-7368B405FD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5E92F0-EA57-D7FB-8A58-895E4176C5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E6C8E5-07D5-2333-43CE-5453831ABF0E}"/>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C6E3A26-7657-219D-B5EA-1F49DF9634C4}"/>
              </a:ext>
            </a:extLst>
          </p:cNvPr>
          <p:cNvSpPr>
            <a:spLocks noGrp="1"/>
          </p:cNvSpPr>
          <p:nvPr>
            <p:ph type="sldNum" sz="quarter" idx="5"/>
          </p:nvPr>
        </p:nvSpPr>
        <p:spPr/>
        <p:txBody>
          <a:bodyPr/>
          <a:lstStyle/>
          <a:p>
            <a:fld id="{0B509F8D-AC7F-834B-A1E5-1861C09894EA}" type="slidenum">
              <a:rPr lang="en-US" smtClean="0"/>
              <a:t>16</a:t>
            </a:fld>
            <a:endParaRPr lang="en-US" dirty="0"/>
          </a:p>
        </p:txBody>
      </p:sp>
    </p:spTree>
    <p:extLst>
      <p:ext uri="{BB962C8B-B14F-4D97-AF65-F5344CB8AC3E}">
        <p14:creationId xmlns:p14="http://schemas.microsoft.com/office/powerpoint/2010/main" val="42576792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CCB97-493A-74E6-EAB1-D9218CC8BD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51072A-5BAA-C48F-426E-3E189A0398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A81F30-1614-D899-8C6A-C26F1033D104}"/>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7748B6E-E271-5372-D014-5816FBCFFF65}"/>
              </a:ext>
            </a:extLst>
          </p:cNvPr>
          <p:cNvSpPr>
            <a:spLocks noGrp="1"/>
          </p:cNvSpPr>
          <p:nvPr>
            <p:ph type="sldNum" sz="quarter" idx="5"/>
          </p:nvPr>
        </p:nvSpPr>
        <p:spPr/>
        <p:txBody>
          <a:bodyPr/>
          <a:lstStyle/>
          <a:p>
            <a:fld id="{0B509F8D-AC7F-834B-A1E5-1861C09894EA}" type="slidenum">
              <a:rPr lang="en-US" smtClean="0"/>
              <a:t>17</a:t>
            </a:fld>
            <a:endParaRPr lang="en-US" dirty="0"/>
          </a:p>
        </p:txBody>
      </p:sp>
    </p:spTree>
    <p:extLst>
      <p:ext uri="{BB962C8B-B14F-4D97-AF65-F5344CB8AC3E}">
        <p14:creationId xmlns:p14="http://schemas.microsoft.com/office/powerpoint/2010/main" val="13815819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1FBAD-C078-98E9-5CEA-69332A3B07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B0ABD6-4735-BD85-8335-6FAF45E9A1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B4BC27-449D-850B-DC63-7FB06B84143B}"/>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C60C15D-668A-ABEC-C75A-F24D877477F5}"/>
              </a:ext>
            </a:extLst>
          </p:cNvPr>
          <p:cNvSpPr>
            <a:spLocks noGrp="1"/>
          </p:cNvSpPr>
          <p:nvPr>
            <p:ph type="sldNum" sz="quarter" idx="5"/>
          </p:nvPr>
        </p:nvSpPr>
        <p:spPr/>
        <p:txBody>
          <a:bodyPr/>
          <a:lstStyle/>
          <a:p>
            <a:fld id="{0B509F8D-AC7F-834B-A1E5-1861C09894EA}" type="slidenum">
              <a:rPr lang="en-US" smtClean="0"/>
              <a:t>18</a:t>
            </a:fld>
            <a:endParaRPr lang="en-US" dirty="0"/>
          </a:p>
        </p:txBody>
      </p:sp>
    </p:spTree>
    <p:extLst>
      <p:ext uri="{BB962C8B-B14F-4D97-AF65-F5344CB8AC3E}">
        <p14:creationId xmlns:p14="http://schemas.microsoft.com/office/powerpoint/2010/main" val="31353495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92D868-A67E-2B84-4002-0D2BA7AE52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0A1626-1A45-D25D-17E9-2A1B8B52A1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2DC088-DD2E-88C5-C884-17ADACE461EF}"/>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1CD5299-21A7-3FB0-414C-C58EA8A2D5C8}"/>
              </a:ext>
            </a:extLst>
          </p:cNvPr>
          <p:cNvSpPr>
            <a:spLocks noGrp="1"/>
          </p:cNvSpPr>
          <p:nvPr>
            <p:ph type="sldNum" sz="quarter" idx="5"/>
          </p:nvPr>
        </p:nvSpPr>
        <p:spPr/>
        <p:txBody>
          <a:bodyPr/>
          <a:lstStyle/>
          <a:p>
            <a:fld id="{0B509F8D-AC7F-834B-A1E5-1861C09894EA}" type="slidenum">
              <a:rPr lang="en-US" smtClean="0"/>
              <a:t>19</a:t>
            </a:fld>
            <a:endParaRPr lang="en-US" dirty="0"/>
          </a:p>
        </p:txBody>
      </p:sp>
    </p:spTree>
    <p:extLst>
      <p:ext uri="{BB962C8B-B14F-4D97-AF65-F5344CB8AC3E}">
        <p14:creationId xmlns:p14="http://schemas.microsoft.com/office/powerpoint/2010/main" val="39873716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2094F-82F2-6601-7134-E253AD3342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77F37D-A988-C7C7-E309-2B0713188F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28BA60-4C50-AA3E-CB12-7ECF509028F0}"/>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251493C-9C59-E119-7DC3-6E63CB3A748D}"/>
              </a:ext>
            </a:extLst>
          </p:cNvPr>
          <p:cNvSpPr>
            <a:spLocks noGrp="1"/>
          </p:cNvSpPr>
          <p:nvPr>
            <p:ph type="sldNum" sz="quarter" idx="5"/>
          </p:nvPr>
        </p:nvSpPr>
        <p:spPr/>
        <p:txBody>
          <a:bodyPr/>
          <a:lstStyle/>
          <a:p>
            <a:fld id="{0B509F8D-AC7F-834B-A1E5-1861C09894EA}" type="slidenum">
              <a:rPr lang="en-US" smtClean="0"/>
              <a:t>20</a:t>
            </a:fld>
            <a:endParaRPr lang="en-US" dirty="0"/>
          </a:p>
        </p:txBody>
      </p:sp>
    </p:spTree>
    <p:extLst>
      <p:ext uri="{BB962C8B-B14F-4D97-AF65-F5344CB8AC3E}">
        <p14:creationId xmlns:p14="http://schemas.microsoft.com/office/powerpoint/2010/main" val="1743426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Building Information Modeling is revolutionizing the way we approach construction projects from the smallest homes to the largest international airports. At its core is the digital process that helps all parties involved, from architects to contractors, to work smarter and more efficiently and with a clearer vision of what's ahead. BIM provides a framework for managing the digital information of a built asset, whether it's a small residential home, a bridge or something as complex as a sports stadium.</a:t>
            </a:r>
          </a:p>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3</a:t>
            </a:fld>
            <a:endParaRPr lang="en-US" dirty="0"/>
          </a:p>
        </p:txBody>
      </p:sp>
    </p:spTree>
    <p:extLst>
      <p:ext uri="{BB962C8B-B14F-4D97-AF65-F5344CB8AC3E}">
        <p14:creationId xmlns:p14="http://schemas.microsoft.com/office/powerpoint/2010/main" val="8366571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7210B0-1389-9C68-864E-84B190CB76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F15BCA-ECEC-186A-0587-541F23C28D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FCAE69-4192-89C7-5AA0-DE235D5B79BA}"/>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5ED69B2-42B7-28F2-76B6-EB3422014EB9}"/>
              </a:ext>
            </a:extLst>
          </p:cNvPr>
          <p:cNvSpPr>
            <a:spLocks noGrp="1"/>
          </p:cNvSpPr>
          <p:nvPr>
            <p:ph type="sldNum" sz="quarter" idx="5"/>
          </p:nvPr>
        </p:nvSpPr>
        <p:spPr/>
        <p:txBody>
          <a:bodyPr/>
          <a:lstStyle/>
          <a:p>
            <a:fld id="{0B509F8D-AC7F-834B-A1E5-1861C09894EA}" type="slidenum">
              <a:rPr lang="en-US" smtClean="0"/>
              <a:t>21</a:t>
            </a:fld>
            <a:endParaRPr lang="en-US" dirty="0"/>
          </a:p>
        </p:txBody>
      </p:sp>
    </p:spTree>
    <p:extLst>
      <p:ext uri="{BB962C8B-B14F-4D97-AF65-F5344CB8AC3E}">
        <p14:creationId xmlns:p14="http://schemas.microsoft.com/office/powerpoint/2010/main" val="41255951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75A3D6-94F8-5175-5EB8-B2A4CBFD5B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DF06EB-AD3C-7104-EAF2-CD2E6C4A58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ECB482-403F-2FA6-7257-A576271E615B}"/>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0877C2C-ACC1-AE14-66BB-228311445EAC}"/>
              </a:ext>
            </a:extLst>
          </p:cNvPr>
          <p:cNvSpPr>
            <a:spLocks noGrp="1"/>
          </p:cNvSpPr>
          <p:nvPr>
            <p:ph type="sldNum" sz="quarter" idx="5"/>
          </p:nvPr>
        </p:nvSpPr>
        <p:spPr/>
        <p:txBody>
          <a:bodyPr/>
          <a:lstStyle/>
          <a:p>
            <a:fld id="{0B509F8D-AC7F-834B-A1E5-1861C09894EA}" type="slidenum">
              <a:rPr lang="en-US" smtClean="0"/>
              <a:t>22</a:t>
            </a:fld>
            <a:endParaRPr lang="en-US" dirty="0"/>
          </a:p>
        </p:txBody>
      </p:sp>
    </p:spTree>
    <p:extLst>
      <p:ext uri="{BB962C8B-B14F-4D97-AF65-F5344CB8AC3E}">
        <p14:creationId xmlns:p14="http://schemas.microsoft.com/office/powerpoint/2010/main" val="3938681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4B8952-6734-DC86-CD7C-89CFC42380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3D8201-D6A0-3CE0-3C49-0A1EC0EFD7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A56530-2AF6-6D28-6D50-9BC7888FD13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8CB3B3B-7D2E-F77C-9AF3-4276B2BE2E39}"/>
              </a:ext>
            </a:extLst>
          </p:cNvPr>
          <p:cNvSpPr>
            <a:spLocks noGrp="1"/>
          </p:cNvSpPr>
          <p:nvPr>
            <p:ph type="sldNum" sz="quarter" idx="5"/>
          </p:nvPr>
        </p:nvSpPr>
        <p:spPr/>
        <p:txBody>
          <a:bodyPr/>
          <a:lstStyle/>
          <a:p>
            <a:fld id="{0B509F8D-AC7F-834B-A1E5-1861C09894EA}" type="slidenum">
              <a:rPr lang="en-US" smtClean="0"/>
              <a:t>23</a:t>
            </a:fld>
            <a:endParaRPr lang="en-US" dirty="0"/>
          </a:p>
        </p:txBody>
      </p:sp>
    </p:spTree>
    <p:extLst>
      <p:ext uri="{BB962C8B-B14F-4D97-AF65-F5344CB8AC3E}">
        <p14:creationId xmlns:p14="http://schemas.microsoft.com/office/powerpoint/2010/main" val="1188925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7C73FF-4BDF-6011-0C7D-BB71E5FAE4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DFFE9-9FE0-B164-884D-863FB49DAA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B514B9-A10D-E3BB-7D12-BCE59E69A0C5}"/>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2C18913-EB72-D3E4-FE1E-FED76850B45A}"/>
              </a:ext>
            </a:extLst>
          </p:cNvPr>
          <p:cNvSpPr>
            <a:spLocks noGrp="1"/>
          </p:cNvSpPr>
          <p:nvPr>
            <p:ph type="sldNum" sz="quarter" idx="5"/>
          </p:nvPr>
        </p:nvSpPr>
        <p:spPr/>
        <p:txBody>
          <a:bodyPr/>
          <a:lstStyle/>
          <a:p>
            <a:fld id="{0B509F8D-AC7F-834B-A1E5-1861C09894EA}" type="slidenum">
              <a:rPr lang="en-US" smtClean="0"/>
              <a:t>24</a:t>
            </a:fld>
            <a:endParaRPr lang="en-US" dirty="0"/>
          </a:p>
        </p:txBody>
      </p:sp>
    </p:spTree>
    <p:extLst>
      <p:ext uri="{BB962C8B-B14F-4D97-AF65-F5344CB8AC3E}">
        <p14:creationId xmlns:p14="http://schemas.microsoft.com/office/powerpoint/2010/main" val="13468567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E0CB7-82F7-A3EA-4E71-B00CA2071C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72D793-48B1-5DC3-BF80-17D96FB40B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D96F76-AC54-D949-8CA9-18298579088B}"/>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A8DF743-3F58-9480-BFCE-FCC7A043362B}"/>
              </a:ext>
            </a:extLst>
          </p:cNvPr>
          <p:cNvSpPr>
            <a:spLocks noGrp="1"/>
          </p:cNvSpPr>
          <p:nvPr>
            <p:ph type="sldNum" sz="quarter" idx="5"/>
          </p:nvPr>
        </p:nvSpPr>
        <p:spPr/>
        <p:txBody>
          <a:bodyPr/>
          <a:lstStyle/>
          <a:p>
            <a:fld id="{0B509F8D-AC7F-834B-A1E5-1861C09894EA}" type="slidenum">
              <a:rPr lang="en-US" smtClean="0"/>
              <a:t>25</a:t>
            </a:fld>
            <a:endParaRPr lang="en-US" dirty="0"/>
          </a:p>
        </p:txBody>
      </p:sp>
    </p:spTree>
    <p:extLst>
      <p:ext uri="{BB962C8B-B14F-4D97-AF65-F5344CB8AC3E}">
        <p14:creationId xmlns:p14="http://schemas.microsoft.com/office/powerpoint/2010/main" val="4647156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B2E83-C4EC-BCD6-AC80-3451DF7D3B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B0629E-E4AA-8D3A-C751-43F7F6C26F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D38C8E-EBF8-84F1-1F61-A8CA9862D0C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427B6C6-480B-45FD-AE7B-8507F31C3C84}"/>
              </a:ext>
            </a:extLst>
          </p:cNvPr>
          <p:cNvSpPr>
            <a:spLocks noGrp="1"/>
          </p:cNvSpPr>
          <p:nvPr>
            <p:ph type="sldNum" sz="quarter" idx="5"/>
          </p:nvPr>
        </p:nvSpPr>
        <p:spPr/>
        <p:txBody>
          <a:bodyPr/>
          <a:lstStyle/>
          <a:p>
            <a:fld id="{0B509F8D-AC7F-834B-A1E5-1861C09894EA}" type="slidenum">
              <a:rPr lang="en-US" smtClean="0"/>
              <a:t>26</a:t>
            </a:fld>
            <a:endParaRPr lang="en-US" dirty="0"/>
          </a:p>
        </p:txBody>
      </p:sp>
    </p:spTree>
    <p:extLst>
      <p:ext uri="{BB962C8B-B14F-4D97-AF65-F5344CB8AC3E}">
        <p14:creationId xmlns:p14="http://schemas.microsoft.com/office/powerpoint/2010/main" val="8999073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3B6F4-3B49-E9FF-F5E8-EF6C750F53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B8B91D-2424-38C0-A335-02EFCA7E3D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BB69A3-3D06-D3B4-441E-D423615FCA0E}"/>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D2F4075-028F-D34F-8DE5-183D4A4CD808}"/>
              </a:ext>
            </a:extLst>
          </p:cNvPr>
          <p:cNvSpPr>
            <a:spLocks noGrp="1"/>
          </p:cNvSpPr>
          <p:nvPr>
            <p:ph type="sldNum" sz="quarter" idx="5"/>
          </p:nvPr>
        </p:nvSpPr>
        <p:spPr/>
        <p:txBody>
          <a:bodyPr/>
          <a:lstStyle/>
          <a:p>
            <a:fld id="{0B509F8D-AC7F-834B-A1E5-1861C09894EA}" type="slidenum">
              <a:rPr lang="en-US" smtClean="0"/>
              <a:t>27</a:t>
            </a:fld>
            <a:endParaRPr lang="en-US" dirty="0"/>
          </a:p>
        </p:txBody>
      </p:sp>
    </p:spTree>
    <p:extLst>
      <p:ext uri="{BB962C8B-B14F-4D97-AF65-F5344CB8AC3E}">
        <p14:creationId xmlns:p14="http://schemas.microsoft.com/office/powerpoint/2010/main" val="32233424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21A31D-0D7A-E23E-AF80-21DED0C597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C76FD8-277A-2A6D-8912-654F959705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A6590F-31D9-1E49-37A9-87679F7F353F}"/>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5092D4A-E2F8-D929-3B40-8AF741BABF95}"/>
              </a:ext>
            </a:extLst>
          </p:cNvPr>
          <p:cNvSpPr>
            <a:spLocks noGrp="1"/>
          </p:cNvSpPr>
          <p:nvPr>
            <p:ph type="sldNum" sz="quarter" idx="5"/>
          </p:nvPr>
        </p:nvSpPr>
        <p:spPr/>
        <p:txBody>
          <a:bodyPr/>
          <a:lstStyle/>
          <a:p>
            <a:fld id="{0B509F8D-AC7F-834B-A1E5-1861C09894EA}" type="slidenum">
              <a:rPr lang="en-US" smtClean="0"/>
              <a:t>28</a:t>
            </a:fld>
            <a:endParaRPr lang="en-US" dirty="0"/>
          </a:p>
        </p:txBody>
      </p:sp>
    </p:spTree>
    <p:extLst>
      <p:ext uri="{BB962C8B-B14F-4D97-AF65-F5344CB8AC3E}">
        <p14:creationId xmlns:p14="http://schemas.microsoft.com/office/powerpoint/2010/main" val="37983671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FF2E9-8837-5BBB-5153-EF93B2D6D9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D64089-50E4-A7B0-DE22-C1ECBA75CA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3D9812-0E6C-3417-6116-6F7C5448E610}"/>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79C4B84-A38F-05C1-5EE8-C3F511ABED6A}"/>
              </a:ext>
            </a:extLst>
          </p:cNvPr>
          <p:cNvSpPr>
            <a:spLocks noGrp="1"/>
          </p:cNvSpPr>
          <p:nvPr>
            <p:ph type="sldNum" sz="quarter" idx="5"/>
          </p:nvPr>
        </p:nvSpPr>
        <p:spPr/>
        <p:txBody>
          <a:bodyPr/>
          <a:lstStyle/>
          <a:p>
            <a:fld id="{0B509F8D-AC7F-834B-A1E5-1861C09894EA}" type="slidenum">
              <a:rPr lang="en-US" smtClean="0"/>
              <a:t>29</a:t>
            </a:fld>
            <a:endParaRPr lang="en-US" dirty="0"/>
          </a:p>
        </p:txBody>
      </p:sp>
    </p:spTree>
    <p:extLst>
      <p:ext uri="{BB962C8B-B14F-4D97-AF65-F5344CB8AC3E}">
        <p14:creationId xmlns:p14="http://schemas.microsoft.com/office/powerpoint/2010/main" val="21601970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712FA-BBDA-425A-666B-E4698784FE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19958F-2E71-DA29-D88B-1D7EE9E3E3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41D9F4-EC65-407E-2318-EA4E687194F0}"/>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3AC5429-F2DB-DBF5-7F9A-804018010FB6}"/>
              </a:ext>
            </a:extLst>
          </p:cNvPr>
          <p:cNvSpPr>
            <a:spLocks noGrp="1"/>
          </p:cNvSpPr>
          <p:nvPr>
            <p:ph type="sldNum" sz="quarter" idx="5"/>
          </p:nvPr>
        </p:nvSpPr>
        <p:spPr/>
        <p:txBody>
          <a:bodyPr/>
          <a:lstStyle/>
          <a:p>
            <a:fld id="{0B509F8D-AC7F-834B-A1E5-1861C09894EA}" type="slidenum">
              <a:rPr lang="en-US" smtClean="0"/>
              <a:t>30</a:t>
            </a:fld>
            <a:endParaRPr lang="en-US" dirty="0"/>
          </a:p>
        </p:txBody>
      </p:sp>
    </p:spTree>
    <p:extLst>
      <p:ext uri="{BB962C8B-B14F-4D97-AF65-F5344CB8AC3E}">
        <p14:creationId xmlns:p14="http://schemas.microsoft.com/office/powerpoint/2010/main" val="1222987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beauty of BIM lies in its ability to facilitate collaboration and streamline information sharing across every stage of the building's lifecycle, from design through to construction, through to operation. To ensure that everyone involved in the process is working towards a unified goal. The ISO 19650 standard sets a comprehensive framework. This standard covers all aspects of the building's lifecycle, ensuring consistency and quality in every phase from conceptualization to completion.</a:t>
            </a:r>
          </a:p>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4</a:t>
            </a:fld>
            <a:endParaRPr lang="en-US" dirty="0"/>
          </a:p>
        </p:txBody>
      </p:sp>
    </p:spTree>
    <p:extLst>
      <p:ext uri="{BB962C8B-B14F-4D97-AF65-F5344CB8AC3E}">
        <p14:creationId xmlns:p14="http://schemas.microsoft.com/office/powerpoint/2010/main" val="15229255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D09312-1AC3-6B6D-CF37-F54D3899D4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B8DDD8-2820-ABB7-4B55-6B4EC0F6C2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F74F05-5158-C0D8-3220-22CFD0012F85}"/>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3CBB181-62D9-8100-E4CE-34655CB45820}"/>
              </a:ext>
            </a:extLst>
          </p:cNvPr>
          <p:cNvSpPr>
            <a:spLocks noGrp="1"/>
          </p:cNvSpPr>
          <p:nvPr>
            <p:ph type="sldNum" sz="quarter" idx="5"/>
          </p:nvPr>
        </p:nvSpPr>
        <p:spPr/>
        <p:txBody>
          <a:bodyPr/>
          <a:lstStyle/>
          <a:p>
            <a:fld id="{0B509F8D-AC7F-834B-A1E5-1861C09894EA}" type="slidenum">
              <a:rPr lang="en-US" smtClean="0"/>
              <a:t>31</a:t>
            </a:fld>
            <a:endParaRPr lang="en-US" dirty="0"/>
          </a:p>
        </p:txBody>
      </p:sp>
    </p:spTree>
    <p:extLst>
      <p:ext uri="{BB962C8B-B14F-4D97-AF65-F5344CB8AC3E}">
        <p14:creationId xmlns:p14="http://schemas.microsoft.com/office/powerpoint/2010/main" val="30499976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7793E-C5BF-50CD-1BF6-4A1030E0B8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37D664-578A-B699-7EA3-83981E9BC7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BC74FC-0C91-3819-85B9-5106D638ED8A}"/>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A2F701D-8C47-A030-690D-7329FA7B74CE}"/>
              </a:ext>
            </a:extLst>
          </p:cNvPr>
          <p:cNvSpPr>
            <a:spLocks noGrp="1"/>
          </p:cNvSpPr>
          <p:nvPr>
            <p:ph type="sldNum" sz="quarter" idx="5"/>
          </p:nvPr>
        </p:nvSpPr>
        <p:spPr/>
        <p:txBody>
          <a:bodyPr/>
          <a:lstStyle/>
          <a:p>
            <a:fld id="{0B509F8D-AC7F-834B-A1E5-1861C09894EA}" type="slidenum">
              <a:rPr lang="en-US" smtClean="0"/>
              <a:t>32</a:t>
            </a:fld>
            <a:endParaRPr lang="en-US" dirty="0"/>
          </a:p>
        </p:txBody>
      </p:sp>
    </p:spTree>
    <p:extLst>
      <p:ext uri="{BB962C8B-B14F-4D97-AF65-F5344CB8AC3E}">
        <p14:creationId xmlns:p14="http://schemas.microsoft.com/office/powerpoint/2010/main" val="28789412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3D463-E14C-4F4E-3916-C966D78AB6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3782F5-9AD2-D452-7D2C-8C4D9B30A0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DD762A-0D1D-D274-F1B6-90CA64E53AEF}"/>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E23B0C7-D0B5-A2F3-2356-A36EF14B150D}"/>
              </a:ext>
            </a:extLst>
          </p:cNvPr>
          <p:cNvSpPr>
            <a:spLocks noGrp="1"/>
          </p:cNvSpPr>
          <p:nvPr>
            <p:ph type="sldNum" sz="quarter" idx="5"/>
          </p:nvPr>
        </p:nvSpPr>
        <p:spPr/>
        <p:txBody>
          <a:bodyPr/>
          <a:lstStyle/>
          <a:p>
            <a:fld id="{0B509F8D-AC7F-834B-A1E5-1861C09894EA}" type="slidenum">
              <a:rPr lang="en-US" smtClean="0"/>
              <a:t>33</a:t>
            </a:fld>
            <a:endParaRPr lang="en-US" dirty="0"/>
          </a:p>
        </p:txBody>
      </p:sp>
    </p:spTree>
    <p:extLst>
      <p:ext uri="{BB962C8B-B14F-4D97-AF65-F5344CB8AC3E}">
        <p14:creationId xmlns:p14="http://schemas.microsoft.com/office/powerpoint/2010/main" val="26957961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002CC-A51F-39F3-C054-AEEC07BFB1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F86283-048F-BE76-929A-34F3BC359C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E8EC78-DCAC-34E0-C609-B767DB765F0B}"/>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7C0D2BD-22E2-FD16-CC71-B01EC8483837}"/>
              </a:ext>
            </a:extLst>
          </p:cNvPr>
          <p:cNvSpPr>
            <a:spLocks noGrp="1"/>
          </p:cNvSpPr>
          <p:nvPr>
            <p:ph type="sldNum" sz="quarter" idx="5"/>
          </p:nvPr>
        </p:nvSpPr>
        <p:spPr/>
        <p:txBody>
          <a:bodyPr/>
          <a:lstStyle/>
          <a:p>
            <a:fld id="{0B509F8D-AC7F-834B-A1E5-1861C09894EA}" type="slidenum">
              <a:rPr lang="en-US" smtClean="0"/>
              <a:t>34</a:t>
            </a:fld>
            <a:endParaRPr lang="en-US" dirty="0"/>
          </a:p>
        </p:txBody>
      </p:sp>
    </p:spTree>
    <p:extLst>
      <p:ext uri="{BB962C8B-B14F-4D97-AF65-F5344CB8AC3E}">
        <p14:creationId xmlns:p14="http://schemas.microsoft.com/office/powerpoint/2010/main" val="11132130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67E94B-F94D-5CE7-326E-8D39AA91D5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2C5FEE-5248-BD37-101C-567A6F5AC1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915717-A26A-4BB6-C6B4-A61A046AE1CA}"/>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55AED61-F026-1FA6-C9B5-5D0C6239C4BF}"/>
              </a:ext>
            </a:extLst>
          </p:cNvPr>
          <p:cNvSpPr>
            <a:spLocks noGrp="1"/>
          </p:cNvSpPr>
          <p:nvPr>
            <p:ph type="sldNum" sz="quarter" idx="5"/>
          </p:nvPr>
        </p:nvSpPr>
        <p:spPr/>
        <p:txBody>
          <a:bodyPr/>
          <a:lstStyle/>
          <a:p>
            <a:fld id="{0B509F8D-AC7F-834B-A1E5-1861C09894EA}" type="slidenum">
              <a:rPr lang="en-US" smtClean="0"/>
              <a:t>35</a:t>
            </a:fld>
            <a:endParaRPr lang="en-US" dirty="0"/>
          </a:p>
        </p:txBody>
      </p:sp>
    </p:spTree>
    <p:extLst>
      <p:ext uri="{BB962C8B-B14F-4D97-AF65-F5344CB8AC3E}">
        <p14:creationId xmlns:p14="http://schemas.microsoft.com/office/powerpoint/2010/main" val="25614734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B07BA-A945-4FC3-32CF-3B6DABEE4D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9AD28E-839F-CCA1-4225-F5709E8305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2CC4DD-12C7-D049-374C-24EA7781F0A0}"/>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3461C46-A0FA-CA78-CFA5-FCAAEF1CE1E1}"/>
              </a:ext>
            </a:extLst>
          </p:cNvPr>
          <p:cNvSpPr>
            <a:spLocks noGrp="1"/>
          </p:cNvSpPr>
          <p:nvPr>
            <p:ph type="sldNum" sz="quarter" idx="5"/>
          </p:nvPr>
        </p:nvSpPr>
        <p:spPr/>
        <p:txBody>
          <a:bodyPr/>
          <a:lstStyle/>
          <a:p>
            <a:fld id="{0B509F8D-AC7F-834B-A1E5-1861C09894EA}" type="slidenum">
              <a:rPr lang="en-US" smtClean="0"/>
              <a:t>36</a:t>
            </a:fld>
            <a:endParaRPr lang="en-US" dirty="0"/>
          </a:p>
        </p:txBody>
      </p:sp>
    </p:spTree>
    <p:extLst>
      <p:ext uri="{BB962C8B-B14F-4D97-AF65-F5344CB8AC3E}">
        <p14:creationId xmlns:p14="http://schemas.microsoft.com/office/powerpoint/2010/main" val="2811555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FB945-8CC8-13B0-B412-53FCEDF4C9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941BDC-CB9C-3EDC-BF0B-725327DF3A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61C5FB-C943-ED6A-50CB-C7B8226A760B}"/>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E074746-5895-9F6D-24BA-47004A53152E}"/>
              </a:ext>
            </a:extLst>
          </p:cNvPr>
          <p:cNvSpPr>
            <a:spLocks noGrp="1"/>
          </p:cNvSpPr>
          <p:nvPr>
            <p:ph type="sldNum" sz="quarter" idx="5"/>
          </p:nvPr>
        </p:nvSpPr>
        <p:spPr/>
        <p:txBody>
          <a:bodyPr/>
          <a:lstStyle/>
          <a:p>
            <a:fld id="{0B509F8D-AC7F-834B-A1E5-1861C09894EA}" type="slidenum">
              <a:rPr lang="en-US" smtClean="0"/>
              <a:t>37</a:t>
            </a:fld>
            <a:endParaRPr lang="en-US" dirty="0"/>
          </a:p>
        </p:txBody>
      </p:sp>
    </p:spTree>
    <p:extLst>
      <p:ext uri="{BB962C8B-B14F-4D97-AF65-F5344CB8AC3E}">
        <p14:creationId xmlns:p14="http://schemas.microsoft.com/office/powerpoint/2010/main" val="20019455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D5F75-0D7D-6EF2-E393-2BCA83AF0D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9370F1-E3D2-082F-7235-A81033654F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7D8B68-218D-DCD7-F5BB-EE51B21AB1D3}"/>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D43907B-6994-77B4-4C17-AF452D97AA28}"/>
              </a:ext>
            </a:extLst>
          </p:cNvPr>
          <p:cNvSpPr>
            <a:spLocks noGrp="1"/>
          </p:cNvSpPr>
          <p:nvPr>
            <p:ph type="sldNum" sz="quarter" idx="5"/>
          </p:nvPr>
        </p:nvSpPr>
        <p:spPr/>
        <p:txBody>
          <a:bodyPr/>
          <a:lstStyle/>
          <a:p>
            <a:fld id="{0B509F8D-AC7F-834B-A1E5-1861C09894EA}" type="slidenum">
              <a:rPr lang="en-US" smtClean="0"/>
              <a:t>38</a:t>
            </a:fld>
            <a:endParaRPr lang="en-US" dirty="0"/>
          </a:p>
        </p:txBody>
      </p:sp>
    </p:spTree>
    <p:extLst>
      <p:ext uri="{BB962C8B-B14F-4D97-AF65-F5344CB8AC3E}">
        <p14:creationId xmlns:p14="http://schemas.microsoft.com/office/powerpoint/2010/main" val="42766064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A613E-0DA3-35F3-BF98-E24D3F0B70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92CCD1-76A8-1DB2-4FA1-A5254C810B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FE212E-D745-1EE8-6535-3C6E54F759F6}"/>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EF34536-A886-5350-A065-7B6E1384E1F6}"/>
              </a:ext>
            </a:extLst>
          </p:cNvPr>
          <p:cNvSpPr>
            <a:spLocks noGrp="1"/>
          </p:cNvSpPr>
          <p:nvPr>
            <p:ph type="sldNum" sz="quarter" idx="5"/>
          </p:nvPr>
        </p:nvSpPr>
        <p:spPr/>
        <p:txBody>
          <a:bodyPr/>
          <a:lstStyle/>
          <a:p>
            <a:fld id="{0B509F8D-AC7F-834B-A1E5-1861C09894EA}" type="slidenum">
              <a:rPr lang="en-US" smtClean="0"/>
              <a:t>39</a:t>
            </a:fld>
            <a:endParaRPr lang="en-US" dirty="0"/>
          </a:p>
        </p:txBody>
      </p:sp>
    </p:spTree>
    <p:extLst>
      <p:ext uri="{BB962C8B-B14F-4D97-AF65-F5344CB8AC3E}">
        <p14:creationId xmlns:p14="http://schemas.microsoft.com/office/powerpoint/2010/main" val="2015717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At the heart of BIM and a 3D model is a visual representation of the project. But it's not just any 3D model. Each element within the model is packed with data, dimensions, material, and more. This information is crucial for creating accurate construction drawings, reducing errors and keeping the project on track. So how does all this digital information translate in the real world construction process?</a:t>
            </a:r>
          </a:p>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5</a:t>
            </a:fld>
            <a:endParaRPr lang="en-US" dirty="0"/>
          </a:p>
        </p:txBody>
      </p:sp>
    </p:spTree>
    <p:extLst>
      <p:ext uri="{BB962C8B-B14F-4D97-AF65-F5344CB8AC3E}">
        <p14:creationId xmlns:p14="http://schemas.microsoft.com/office/powerpoint/2010/main" val="1212397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That's where contractors come in. Contractors are hired by the client to bring the plans to life, carrying out the actual construction work. For small projects, a single contractor might handle everything. But for large, complex builds, contractors tend to work with subcontractors and appoint specialized teams to tackle specific parts of the project, such as steel fabrication, electrical installation, or facade construction.</a:t>
            </a:r>
          </a:p>
          <a:p>
            <a:r>
              <a:rPr lang="en-US" sz="1800" dirty="0">
                <a:effectLst/>
                <a:latin typeface="Aptos" panose="020B0004020202020204" pitchFamily="34" charset="0"/>
                <a:ea typeface="Aptos" panose="020B0004020202020204" pitchFamily="34" charset="0"/>
                <a:cs typeface="Times New Roman" panose="02020603050405020304" pitchFamily="18" charset="0"/>
              </a:rPr>
              <a:t>For large and complex projects, the principal or tier one contractor takes the lead. This contractor manages the overall construction and coordinates with the various specialists and subcontractors. The key to ensuring everything runs smoothly is effective collaboration, especially when it comes to sharing BIM models. These models created by architects, engineers and specialists, are shared across platforms like the Autodesk Construction Cloud, allowing everyone to stay aligned and on the same page.</a:t>
            </a:r>
            <a:r>
              <a:rPr lang="en-US" dirty="0">
                <a:effectLst/>
              </a:rPr>
              <a:t> </a:t>
            </a:r>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6</a:t>
            </a:fld>
            <a:endParaRPr lang="en-US" dirty="0"/>
          </a:p>
        </p:txBody>
      </p:sp>
    </p:spTree>
    <p:extLst>
      <p:ext uri="{BB962C8B-B14F-4D97-AF65-F5344CB8AC3E}">
        <p14:creationId xmlns:p14="http://schemas.microsoft.com/office/powerpoint/2010/main" val="1133746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3B190-75E6-C8E0-C8B2-3AB6355A84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92977E-CC5B-1393-7DC6-996BD2FAA7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91391A-6738-E86A-4F23-52962DB1016A}"/>
              </a:ext>
            </a:extLst>
          </p:cNvPr>
          <p:cNvSpPr>
            <a:spLocks noGrp="1"/>
          </p:cNvSpPr>
          <p:nvPr>
            <p:ph type="body" idx="1"/>
          </p:nvPr>
        </p:nvSpPr>
        <p:spPr/>
        <p:txBody>
          <a:bodyPr/>
          <a:lstStyle/>
          <a:p>
            <a:pPr defTabSz="881390">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Once the design stage is complete, pre-construction begins. By now, the architecture and engineering teams have finalized the designs and the detailed BIM models are handed over to the contractors. Even though the designs are nearly complete, changes can still happen, often due to budgetary concerns or unforeseen issues. </a:t>
            </a:r>
            <a:endParaRPr lang="en-GB" dirty="0"/>
          </a:p>
        </p:txBody>
      </p:sp>
      <p:sp>
        <p:nvSpPr>
          <p:cNvPr id="4" name="Slide Number Placeholder 3">
            <a:extLst>
              <a:ext uri="{FF2B5EF4-FFF2-40B4-BE49-F238E27FC236}">
                <a16:creationId xmlns:a16="http://schemas.microsoft.com/office/drawing/2014/main" id="{FEAE7011-97FA-7CFA-767D-FB8105A0C52B}"/>
              </a:ext>
            </a:extLst>
          </p:cNvPr>
          <p:cNvSpPr>
            <a:spLocks noGrp="1"/>
          </p:cNvSpPr>
          <p:nvPr>
            <p:ph type="sldNum" sz="quarter" idx="5"/>
          </p:nvPr>
        </p:nvSpPr>
        <p:spPr/>
        <p:txBody>
          <a:bodyPr/>
          <a:lstStyle/>
          <a:p>
            <a:pPr marL="0" marR="0" lvl="0" indent="0" algn="r" defTabSz="440695" rtl="0" eaLnBrk="1" fontAlgn="auto" latinLnBrk="0" hangingPunct="1">
              <a:lnSpc>
                <a:spcPct val="100000"/>
              </a:lnSpc>
              <a:spcBef>
                <a:spcPts val="0"/>
              </a:spcBef>
              <a:spcAft>
                <a:spcPts val="0"/>
              </a:spcAft>
              <a:buClrTx/>
              <a:buSzTx/>
              <a:buFontTx/>
              <a:buNone/>
              <a:tabLst/>
              <a:defRPr/>
            </a:pPr>
            <a:fld id="{7145DCF5-A922-4374-81B1-CD236EDAB9D6}"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40695"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87459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FE17E6-8F1D-9D17-1A86-DA6B4F486B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919881-679A-768B-820C-70AB589A04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4DF0F6-0996-DA61-32FD-8C09971D0F50}"/>
              </a:ext>
            </a:extLst>
          </p:cNvPr>
          <p:cNvSpPr>
            <a:spLocks noGrp="1"/>
          </p:cNvSpPr>
          <p:nvPr>
            <p:ph type="body" idx="1"/>
          </p:nvPr>
        </p:nvSpPr>
        <p:spPr/>
        <p:txBody>
          <a:bodyPr/>
          <a:lstStyle/>
          <a:p>
            <a:pPr defTabSz="881390">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Once the design stage is complete, pre-construction begins. By now, the architecture and engineering teams have finalized the designs and the detailed BIM models are handed over to the contractors. Even though the designs are nearly complete, changes can still happen, often due to budgetary concerns or unforeseen issues. </a:t>
            </a:r>
            <a:endParaRPr lang="en-GB" dirty="0"/>
          </a:p>
        </p:txBody>
      </p:sp>
      <p:sp>
        <p:nvSpPr>
          <p:cNvPr id="4" name="Slide Number Placeholder 3">
            <a:extLst>
              <a:ext uri="{FF2B5EF4-FFF2-40B4-BE49-F238E27FC236}">
                <a16:creationId xmlns:a16="http://schemas.microsoft.com/office/drawing/2014/main" id="{9B182AB0-67E6-F19D-9C74-1DDD9FA5D20D}"/>
              </a:ext>
            </a:extLst>
          </p:cNvPr>
          <p:cNvSpPr>
            <a:spLocks noGrp="1"/>
          </p:cNvSpPr>
          <p:nvPr>
            <p:ph type="sldNum" sz="quarter" idx="5"/>
          </p:nvPr>
        </p:nvSpPr>
        <p:spPr/>
        <p:txBody>
          <a:bodyPr/>
          <a:lstStyle/>
          <a:p>
            <a:pPr marL="0" marR="0" lvl="0" indent="0" algn="r" defTabSz="440695" rtl="0" eaLnBrk="1" fontAlgn="auto" latinLnBrk="0" hangingPunct="1">
              <a:lnSpc>
                <a:spcPct val="100000"/>
              </a:lnSpc>
              <a:spcBef>
                <a:spcPts val="0"/>
              </a:spcBef>
              <a:spcAft>
                <a:spcPts val="0"/>
              </a:spcAft>
              <a:buClrTx/>
              <a:buSzTx/>
              <a:buFontTx/>
              <a:buNone/>
              <a:tabLst/>
              <a:defRPr/>
            </a:pPr>
            <a:fld id="{7145DCF5-A922-4374-81B1-CD236EDAB9D6}"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40695"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41209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728EAB-67AC-99D3-C40E-7D7441CBE6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0C5F21-2A0B-A2D7-4D8B-1AAA5C6653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35FAB9-1588-6D40-84C4-F37EE93C3238}"/>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114A8C2-5140-2942-EBB1-95960F9158B8}"/>
              </a:ext>
            </a:extLst>
          </p:cNvPr>
          <p:cNvSpPr>
            <a:spLocks noGrp="1"/>
          </p:cNvSpPr>
          <p:nvPr>
            <p:ph type="sldNum" sz="quarter" idx="5"/>
          </p:nvPr>
        </p:nvSpPr>
        <p:spPr/>
        <p:txBody>
          <a:bodyPr/>
          <a:lstStyle/>
          <a:p>
            <a:fld id="{0B509F8D-AC7F-834B-A1E5-1861C09894EA}" type="slidenum">
              <a:rPr lang="en-US" smtClean="0"/>
              <a:t>9</a:t>
            </a:fld>
            <a:endParaRPr lang="en-US" dirty="0"/>
          </a:p>
        </p:txBody>
      </p:sp>
    </p:spTree>
    <p:extLst>
      <p:ext uri="{BB962C8B-B14F-4D97-AF65-F5344CB8AC3E}">
        <p14:creationId xmlns:p14="http://schemas.microsoft.com/office/powerpoint/2010/main" val="2565614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590E3-01A9-77C2-E297-66A9A0E40B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9BCFB5-31A2-A3E2-4167-03D5504F71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53FBD1-618A-B9A7-3934-EACBC2A24DB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01E4D03-4B65-4174-AC76-BC0C0DBB3C70}"/>
              </a:ext>
            </a:extLst>
          </p:cNvPr>
          <p:cNvSpPr>
            <a:spLocks noGrp="1"/>
          </p:cNvSpPr>
          <p:nvPr>
            <p:ph type="sldNum" sz="quarter" idx="5"/>
          </p:nvPr>
        </p:nvSpPr>
        <p:spPr/>
        <p:txBody>
          <a:bodyPr/>
          <a:lstStyle/>
          <a:p>
            <a:fld id="{0B509F8D-AC7F-834B-A1E5-1861C09894EA}" type="slidenum">
              <a:rPr lang="en-US" smtClean="0"/>
              <a:t>10</a:t>
            </a:fld>
            <a:endParaRPr lang="en-US" dirty="0"/>
          </a:p>
        </p:txBody>
      </p:sp>
    </p:spTree>
    <p:extLst>
      <p:ext uri="{BB962C8B-B14F-4D97-AF65-F5344CB8AC3E}">
        <p14:creationId xmlns:p14="http://schemas.microsoft.com/office/powerpoint/2010/main" val="3013822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61534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dirty="0"/>
              <a:t>Click icon to add picture</a:t>
            </a:r>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dirty="0"/>
              <a:t>Click icon to add picture</a:t>
            </a:r>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3072086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4410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dirty="0"/>
              <a:t>Click icon to add picture</a:t>
            </a:r>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90784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dirty="0"/>
              <a:t>Click icon to add picture</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810440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4520" y="384051"/>
            <a:ext cx="16532352" cy="833685"/>
          </a:xfrm>
          <a:prstGeom prst="rect">
            <a:avLst/>
          </a:prstGeom>
        </p:spPr>
        <p:txBody>
          <a:bodyPr lIns="57528" tIns="28763" rIns="57528" bIns="28763"/>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834520" y="2263140"/>
            <a:ext cx="16532352" cy="7063740"/>
          </a:xfrm>
          <a:prstGeom prst="rect">
            <a:avLst/>
          </a:prstGeom>
        </p:spPr>
        <p:txBody>
          <a:bodyPr lIns="57528" tIns="28763" rIns="57528" bIns="28763"/>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11"/>
          </p:nvPr>
        </p:nvSpPr>
        <p:spPr>
          <a:xfrm>
            <a:off x="8767208" y="9719084"/>
            <a:ext cx="753592" cy="546496"/>
          </a:xfrm>
          <a:prstGeom prst="rect">
            <a:avLst/>
          </a:prstGeom>
        </p:spPr>
        <p:txBody>
          <a:bodyPr anchor="ctr"/>
          <a:lstStyle>
            <a:lvl1pPr algn="ctr">
              <a:defRPr sz="2200">
                <a:latin typeface="Frutiger Next LT W1G" pitchFamily="34" charset="0"/>
              </a:defRPr>
            </a:lvl1pPr>
          </a:lstStyle>
          <a:p>
            <a:pPr defTabSz="1132050"/>
            <a:fld id="{F734506C-EF52-4FF2-9904-C2A4DBD83A4B}" type="slidenum">
              <a:rPr lang="en-US" smtClean="0">
                <a:solidFill>
                  <a:srgbClr val="000000"/>
                </a:solidFill>
              </a:rPr>
              <a:pPr defTabSz="1132050"/>
              <a:t>‹#›</a:t>
            </a:fld>
            <a:endParaRPr lang="en-US" dirty="0">
              <a:solidFill>
                <a:srgbClr val="000000"/>
              </a:solidFill>
            </a:endParaRPr>
          </a:p>
        </p:txBody>
      </p:sp>
    </p:spTree>
    <p:extLst>
      <p:ext uri="{BB962C8B-B14F-4D97-AF65-F5344CB8AC3E}">
        <p14:creationId xmlns:p14="http://schemas.microsoft.com/office/powerpoint/2010/main" val="452703511"/>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26996984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203316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877380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496101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dirty="0"/>
              <a:t>Click icon to add picture</a:t>
            </a:r>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2025</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6516660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dirty="0"/>
              <a:t>Click icon to add picture</a:t>
            </a:r>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29429867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xam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3pPr marL="1433513" indent="-284163">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2021934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032474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38442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dirty="0"/>
              <a:t>Click icon to add picture</a:t>
            </a:r>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06154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dirty="0"/>
              <a:t>Click icon to add picture</a:t>
            </a:r>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5268579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2578682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3908958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578551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1085715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71841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97380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2386371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57840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dirty="0"/>
              <a:t>Click icon to add picture</a:t>
            </a:r>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26554176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9182281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8887566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dirty="0"/>
              <a:t>Click icon to add picture</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2357205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0434270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dirty="0"/>
              <a:t>Click icon to add picture</a:t>
            </a:r>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2025</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dirty="0"/>
              <a:t>Click icon to add picture</a:t>
            </a:r>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a:lstStyle>
            <a:lvl1pPr>
              <a:defRPr/>
            </a:lvl1pPr>
          </a:lstStyle>
          <a:p>
            <a:r>
              <a:rPr lang="en-US" dirty="0"/>
              <a:t>Learning Objectives</a:t>
            </a:r>
          </a:p>
        </p:txBody>
      </p:sp>
    </p:spTree>
    <p:extLst>
      <p:ext uri="{BB962C8B-B14F-4D97-AF65-F5344CB8AC3E}">
        <p14:creationId xmlns:p14="http://schemas.microsoft.com/office/powerpoint/2010/main" val="114857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theme" Target="../theme/theme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75597"/>
          </a:xfrm>
          <a:prstGeom prst="rect">
            <a:avLst/>
          </a:prstGeom>
        </p:spPr>
        <p:txBody>
          <a:bodyPr vert="horz" wrap="square" lIns="0" tIns="0" rIns="0" bIns="0" rtlCol="0" anchor="t" anchorCtr="0">
            <a:spAutoFit/>
          </a:bodyPr>
          <a:lstStyle/>
          <a:p>
            <a:r>
              <a:rPr lang="en-US" dirty="0"/>
              <a:t>Learning Objectives</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1519946592"/>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90" r:id="rId3"/>
    <p:sldLayoutId id="2147483691" r:id="rId4"/>
    <p:sldLayoutId id="2147483675" r:id="rId5"/>
    <p:sldLayoutId id="2147483676" r:id="rId6"/>
    <p:sldLayoutId id="2147483680" r:id="rId7"/>
    <p:sldLayoutId id="2147483681" r:id="rId8"/>
    <p:sldLayoutId id="2147483685" r:id="rId9"/>
    <p:sldLayoutId id="2147483686" r:id="rId10"/>
    <p:sldLayoutId id="2147483682" r:id="rId11"/>
    <p:sldLayoutId id="2147483692" r:id="rId12"/>
    <p:sldLayoutId id="2147483683" r:id="rId13"/>
    <p:sldLayoutId id="2147483684" r:id="rId14"/>
    <p:sldLayoutId id="2147483694" r:id="rId15"/>
    <p:sldLayoutId id="2147483667" r:id="rId16"/>
    <p:sldLayoutId id="2147483673" r:id="rId17"/>
    <p:sldLayoutId id="2147483659" r:id="rId18"/>
    <p:sldLayoutId id="2147483693" r:id="rId19"/>
    <p:sldLayoutId id="2147483688" r:id="rId20"/>
    <p:sldLayoutId id="2147483689" r:id="rId21"/>
    <p:sldLayoutId id="2147483674" r:id="rId22"/>
    <p:sldLayoutId id="2147483687" r:id="rId23"/>
    <p:sldLayoutId id="2147483669" r:id="rId24"/>
    <p:sldLayoutId id="2147483720" r:id="rId25"/>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97142"/>
          </a:xfrm>
          <a:prstGeom prst="rect">
            <a:avLst/>
          </a:prstGeom>
        </p:spPr>
        <p:txBody>
          <a:bodyPr vert="horz" wrap="square" lIns="0" tIns="0" rIns="0" bIns="0" rtlCol="0" anchor="t" anchorCtr="0">
            <a:spAutoFit/>
          </a:bodyPr>
          <a:lstStyle/>
          <a:p>
            <a:r>
              <a:rPr lang="en-US" dirty="0"/>
              <a:t>Click to edit Cert Master title style</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362089695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50000"/>
        </a:lnSpc>
        <a:spcBef>
          <a:spcPts val="4000"/>
        </a:spcBef>
        <a:buClr>
          <a:schemeClr val="tx2"/>
        </a:buClr>
        <a:buFont typeface="Artifakt ElementOfc" panose="020B0504010101010104" pitchFamily="34" charset="0"/>
        <a:buChar char=" "/>
        <a:defRPr sz="3200" b="1" kern="1200">
          <a:solidFill>
            <a:schemeClr val="tx1"/>
          </a:solidFill>
          <a:latin typeface="+mn-lt"/>
          <a:ea typeface="+mn-ea"/>
          <a:cs typeface="+mn-cs"/>
        </a:defRPr>
      </a:lvl1pPr>
      <a:lvl2pPr marL="920750" indent="-463550" algn="l" defTabSz="1371600" rtl="0" eaLnBrk="1" latinLnBrk="0" hangingPunct="1">
        <a:lnSpc>
          <a:spcPct val="150000"/>
        </a:lnSpc>
        <a:spcBef>
          <a:spcPts val="1600"/>
        </a:spcBef>
        <a:buClr>
          <a:schemeClr val="tx2"/>
        </a:buClr>
        <a:buFont typeface="Artifakt ElementOfc" panose="020B0504010101010104" pitchFamily="34" charset="0"/>
        <a:buChar char=" "/>
        <a:defRPr sz="2800" kern="1200">
          <a:solidFill>
            <a:schemeClr val="tx1"/>
          </a:solidFill>
          <a:latin typeface="+mn-lt"/>
          <a:ea typeface="+mn-ea"/>
          <a:cs typeface="+mn-cs"/>
        </a:defRPr>
      </a:lvl2pPr>
      <a:lvl3pPr marL="1433513" indent="-519113" algn="l" defTabSz="1371600" rtl="0" eaLnBrk="1" latinLnBrk="0" hangingPunct="1">
        <a:lnSpc>
          <a:spcPct val="150000"/>
        </a:lnSpc>
        <a:spcBef>
          <a:spcPts val="1200"/>
        </a:spcBef>
        <a:buClr>
          <a:schemeClr val="tx2"/>
        </a:buClr>
        <a:buFont typeface="+mj-lt"/>
        <a:buAutoNum type="romanLcPeriod"/>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tifakt ElementOfc" panose="020B0504010101010104" pitchFamily="34" charset="0"/>
        <a:buChar char=" "/>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tifakt ElementOfc" panose="020B0504010101010104" pitchFamily="34" charset="0"/>
        <a:buChar char=" "/>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1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52.png"/><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56.png"/><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1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1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2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2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2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2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75.png"/></Relationships>
</file>

<file path=ppt/slides/_rels/slide2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79.png"/></Relationships>
</file>

<file path=ppt/slides/_rels/slide3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81.png"/></Relationships>
</file>

<file path=ppt/slides/_rels/slide3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83.png"/></Relationships>
</file>

<file path=ppt/slides/_rels/slide3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85.png"/></Relationships>
</file>

<file path=ppt/slides/_rels/slide3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87.png"/></Relationships>
</file>

<file path=ppt/slides/_rels/slide3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89.png"/></Relationships>
</file>

<file path=ppt/slides/_rels/slide3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93.png"/><Relationship Id="rId4" Type="http://schemas.openxmlformats.org/officeDocument/2006/relationships/image" Target="../media/image92.png"/></Relationships>
</file>

<file path=ppt/slides/_rels/slide3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95.png"/></Relationships>
</file>

<file path=ppt/slides/_rels/slide3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98.png"/><Relationship Id="rId4" Type="http://schemas.openxmlformats.org/officeDocument/2006/relationships/image" Target="../media/image97.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png"/><Relationship Id="rId18" Type="http://schemas.openxmlformats.org/officeDocument/2006/relationships/image" Target="../media/image29.svg"/><Relationship Id="rId26" Type="http://schemas.openxmlformats.org/officeDocument/2006/relationships/image" Target="../media/image37.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svg"/><Relationship Id="rId17" Type="http://schemas.openxmlformats.org/officeDocument/2006/relationships/image" Target="../media/image28.png"/><Relationship Id="rId25" Type="http://schemas.openxmlformats.org/officeDocument/2006/relationships/image" Target="../media/image36.svg"/><Relationship Id="rId2" Type="http://schemas.openxmlformats.org/officeDocument/2006/relationships/notesSlide" Target="../notesSlides/notesSlide6.xml"/><Relationship Id="rId16" Type="http://schemas.openxmlformats.org/officeDocument/2006/relationships/image" Target="../media/image27.svg"/><Relationship Id="rId20" Type="http://schemas.openxmlformats.org/officeDocument/2006/relationships/image" Target="../media/image31.svg"/><Relationship Id="rId29" Type="http://schemas.openxmlformats.org/officeDocument/2006/relationships/image" Target="../media/image40.svg"/><Relationship Id="rId1" Type="http://schemas.openxmlformats.org/officeDocument/2006/relationships/slideLayout" Target="../slideLayouts/slideLayout25.xml"/><Relationship Id="rId6" Type="http://schemas.openxmlformats.org/officeDocument/2006/relationships/image" Target="../media/image17.svg"/><Relationship Id="rId11" Type="http://schemas.openxmlformats.org/officeDocument/2006/relationships/image" Target="../media/image22.png"/><Relationship Id="rId24" Type="http://schemas.openxmlformats.org/officeDocument/2006/relationships/image" Target="../media/image35.png"/><Relationship Id="rId5" Type="http://schemas.openxmlformats.org/officeDocument/2006/relationships/image" Target="../media/image16.png"/><Relationship Id="rId15" Type="http://schemas.openxmlformats.org/officeDocument/2006/relationships/image" Target="../media/image26.png"/><Relationship Id="rId23" Type="http://schemas.openxmlformats.org/officeDocument/2006/relationships/image" Target="../media/image34.svg"/><Relationship Id="rId28" Type="http://schemas.openxmlformats.org/officeDocument/2006/relationships/image" Target="../media/image39.png"/><Relationship Id="rId10" Type="http://schemas.openxmlformats.org/officeDocument/2006/relationships/image" Target="../media/image21.svg"/><Relationship Id="rId19" Type="http://schemas.openxmlformats.org/officeDocument/2006/relationships/image" Target="../media/image30.png"/><Relationship Id="rId4" Type="http://schemas.openxmlformats.org/officeDocument/2006/relationships/image" Target="../media/image15.svg"/><Relationship Id="rId9" Type="http://schemas.openxmlformats.org/officeDocument/2006/relationships/image" Target="../media/image20.png"/><Relationship Id="rId14" Type="http://schemas.openxmlformats.org/officeDocument/2006/relationships/image" Target="../media/image25.svg"/><Relationship Id="rId22" Type="http://schemas.openxmlformats.org/officeDocument/2006/relationships/image" Target="../media/image33.svg"/><Relationship Id="rId27" Type="http://schemas.openxmlformats.org/officeDocument/2006/relationships/image" Target="../media/image38.svg"/></Relationships>
</file>

<file path=ppt/slides/_rels/slide8.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4.png"/><Relationship Id="rId18" Type="http://schemas.openxmlformats.org/officeDocument/2006/relationships/image" Target="../media/image29.svg"/><Relationship Id="rId26" Type="http://schemas.openxmlformats.org/officeDocument/2006/relationships/image" Target="../media/image37.png"/><Relationship Id="rId3" Type="http://schemas.openxmlformats.org/officeDocument/2006/relationships/image" Target="../media/image18.png"/><Relationship Id="rId21" Type="http://schemas.openxmlformats.org/officeDocument/2006/relationships/image" Target="../media/image32.png"/><Relationship Id="rId7" Type="http://schemas.openxmlformats.org/officeDocument/2006/relationships/image" Target="../media/image16.png"/><Relationship Id="rId12" Type="http://schemas.openxmlformats.org/officeDocument/2006/relationships/image" Target="../media/image23.svg"/><Relationship Id="rId17" Type="http://schemas.openxmlformats.org/officeDocument/2006/relationships/image" Target="../media/image28.png"/><Relationship Id="rId25" Type="http://schemas.openxmlformats.org/officeDocument/2006/relationships/image" Target="../media/image36.svg"/><Relationship Id="rId2" Type="http://schemas.openxmlformats.org/officeDocument/2006/relationships/notesSlide" Target="../notesSlides/notesSlide7.xml"/><Relationship Id="rId16" Type="http://schemas.openxmlformats.org/officeDocument/2006/relationships/image" Target="../media/image27.svg"/><Relationship Id="rId20" Type="http://schemas.openxmlformats.org/officeDocument/2006/relationships/image" Target="../media/image31.svg"/><Relationship Id="rId29" Type="http://schemas.openxmlformats.org/officeDocument/2006/relationships/image" Target="../media/image40.svg"/><Relationship Id="rId1" Type="http://schemas.openxmlformats.org/officeDocument/2006/relationships/slideLayout" Target="../slideLayouts/slideLayout25.xml"/><Relationship Id="rId6" Type="http://schemas.openxmlformats.org/officeDocument/2006/relationships/image" Target="../media/image15.svg"/><Relationship Id="rId11" Type="http://schemas.openxmlformats.org/officeDocument/2006/relationships/image" Target="../media/image22.png"/><Relationship Id="rId24" Type="http://schemas.openxmlformats.org/officeDocument/2006/relationships/image" Target="../media/image35.png"/><Relationship Id="rId5" Type="http://schemas.openxmlformats.org/officeDocument/2006/relationships/image" Target="../media/image14.png"/><Relationship Id="rId15" Type="http://schemas.openxmlformats.org/officeDocument/2006/relationships/image" Target="../media/image26.png"/><Relationship Id="rId23" Type="http://schemas.openxmlformats.org/officeDocument/2006/relationships/image" Target="../media/image34.svg"/><Relationship Id="rId28" Type="http://schemas.openxmlformats.org/officeDocument/2006/relationships/image" Target="../media/image39.png"/><Relationship Id="rId10" Type="http://schemas.openxmlformats.org/officeDocument/2006/relationships/image" Target="../media/image21.svg"/><Relationship Id="rId19" Type="http://schemas.openxmlformats.org/officeDocument/2006/relationships/image" Target="../media/image30.png"/><Relationship Id="rId4" Type="http://schemas.openxmlformats.org/officeDocument/2006/relationships/image" Target="../media/image19.svg"/><Relationship Id="rId9" Type="http://schemas.openxmlformats.org/officeDocument/2006/relationships/image" Target="../media/image20.png"/><Relationship Id="rId14" Type="http://schemas.openxmlformats.org/officeDocument/2006/relationships/image" Target="../media/image25.svg"/><Relationship Id="rId22" Type="http://schemas.openxmlformats.org/officeDocument/2006/relationships/image" Target="../media/image33.svg"/><Relationship Id="rId27" Type="http://schemas.openxmlformats.org/officeDocument/2006/relationships/image" Target="../media/image38.sv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0A2D4E-8AE8-4E40-953E-EF679CEACA2A}"/>
              </a:ext>
            </a:extLst>
          </p:cNvPr>
          <p:cNvSpPr>
            <a:spLocks noGrp="1"/>
          </p:cNvSpPr>
          <p:nvPr>
            <p:ph type="title"/>
          </p:nvPr>
        </p:nvSpPr>
        <p:spPr>
          <a:xfrm>
            <a:off x="5869981" y="4490357"/>
            <a:ext cx="11811000" cy="2217600"/>
          </a:xfrm>
        </p:spPr>
        <p:txBody>
          <a:bodyPr>
            <a:noAutofit/>
          </a:bodyPr>
          <a:lstStyle/>
          <a:p>
            <a:r>
              <a:rPr lang="en-US" dirty="0">
                <a:latin typeface="Arial" panose="020B0604020202020204" pitchFamily="34" charset="0"/>
                <a:cs typeface="Arial" panose="020B0604020202020204" pitchFamily="34" charset="0"/>
              </a:rPr>
              <a:t>Introduction to BIM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for Construction Management</a:t>
            </a:r>
          </a:p>
        </p:txBody>
      </p:sp>
    </p:spTree>
    <p:extLst>
      <p:ext uri="{BB962C8B-B14F-4D97-AF65-F5344CB8AC3E}">
        <p14:creationId xmlns:p14="http://schemas.microsoft.com/office/powerpoint/2010/main" val="27711909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0FEF4-89DB-46AB-B907-13B3B8340FA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9A2A1EC-3229-4E4F-A050-8C53FED5C907}"/>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Modeling to Match Construction Methods</a:t>
            </a:r>
          </a:p>
        </p:txBody>
      </p:sp>
      <p:sp>
        <p:nvSpPr>
          <p:cNvPr id="58" name="Content Placeholder 2">
            <a:extLst>
              <a:ext uri="{FF2B5EF4-FFF2-40B4-BE49-F238E27FC236}">
                <a16:creationId xmlns:a16="http://schemas.microsoft.com/office/drawing/2014/main" id="{FE7B8A36-4E5E-EAA0-9D7C-8D155AEF9F85}"/>
              </a:ext>
            </a:extLst>
          </p:cNvPr>
          <p:cNvSpPr txBox="1">
            <a:spLocks/>
          </p:cNvSpPr>
          <p:nvPr/>
        </p:nvSpPr>
        <p:spPr>
          <a:xfrm>
            <a:off x="641901" y="2279338"/>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lgn="l"/>
            <a:r>
              <a:rPr lang="en-US" sz="2900" kern="100" dirty="0">
                <a:latin typeface="Arial" panose="020B0604020202020204" pitchFamily="34" charset="0"/>
                <a:cs typeface="Arial" panose="020B0604020202020204" pitchFamily="34" charset="0"/>
              </a:rPr>
              <a:t>When you design a structural model, the structural connections for elements depend on many factors beyond their purpose of joining elements. These factors often include the standards of the contracted engineer, the contractor, or the fabricator. Even the type of structure will influence the type of connection.</a:t>
            </a:r>
          </a:p>
          <a:p>
            <a:pPr algn="l"/>
            <a:r>
              <a:rPr lang="en-US" sz="2900" kern="100" dirty="0">
                <a:latin typeface="Arial" panose="020B0604020202020204" pitchFamily="34" charset="0"/>
                <a:cs typeface="Arial" panose="020B0604020202020204" pitchFamily="34" charset="0"/>
              </a:rPr>
              <a:t>The purpose of Revit structural connections is to exchange information about the designed connection between engineers, detailers, and fabricators.</a:t>
            </a:r>
          </a:p>
        </p:txBody>
      </p:sp>
      <p:pic>
        <p:nvPicPr>
          <p:cNvPr id="2" name="Picture 1">
            <a:extLst>
              <a:ext uri="{FF2B5EF4-FFF2-40B4-BE49-F238E27FC236}">
                <a16:creationId xmlns:a16="http://schemas.microsoft.com/office/drawing/2014/main" id="{357CE49E-132A-3353-4511-05E05BFDF520}"/>
              </a:ext>
            </a:extLst>
          </p:cNvPr>
          <p:cNvPicPr>
            <a:picLocks noChangeAspect="1"/>
          </p:cNvPicPr>
          <p:nvPr/>
        </p:nvPicPr>
        <p:blipFill>
          <a:blip r:embed="rId3"/>
          <a:stretch>
            <a:fillRect/>
          </a:stretch>
        </p:blipFill>
        <p:spPr>
          <a:xfrm>
            <a:off x="10202819" y="2279338"/>
            <a:ext cx="6987890" cy="1891218"/>
          </a:xfrm>
          <a:prstGeom prst="rect">
            <a:avLst/>
          </a:prstGeom>
        </p:spPr>
      </p:pic>
      <p:pic>
        <p:nvPicPr>
          <p:cNvPr id="1026" name="Picture 2">
            <a:extLst>
              <a:ext uri="{FF2B5EF4-FFF2-40B4-BE49-F238E27FC236}">
                <a16:creationId xmlns:a16="http://schemas.microsoft.com/office/drawing/2014/main" id="{17B63EC3-40AE-DB55-4BCD-A639A730BB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85034" y="4745095"/>
            <a:ext cx="5147391" cy="42330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83061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196BE-7C7C-5C56-B243-7BE7F1190B8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BD0FC6C-241E-E19B-6324-596362287AC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Modeling to Match Construction Methods</a:t>
            </a:r>
          </a:p>
        </p:txBody>
      </p:sp>
      <p:sp>
        <p:nvSpPr>
          <p:cNvPr id="58" name="Content Placeholder 2">
            <a:extLst>
              <a:ext uri="{FF2B5EF4-FFF2-40B4-BE49-F238E27FC236}">
                <a16:creationId xmlns:a16="http://schemas.microsoft.com/office/drawing/2014/main" id="{251DCED1-CDC0-CADD-3F7A-5842628F958D}"/>
              </a:ext>
            </a:extLst>
          </p:cNvPr>
          <p:cNvSpPr txBox="1">
            <a:spLocks/>
          </p:cNvSpPr>
          <p:nvPr/>
        </p:nvSpPr>
        <p:spPr>
          <a:xfrm>
            <a:off x="641901" y="2279338"/>
            <a:ext cx="6720962" cy="5866065"/>
          </a:xfrm>
          <a:prstGeom prst="rect">
            <a:avLst/>
          </a:prstGeom>
        </p:spPr>
        <p:txBody>
          <a:bodyPr vert="horz" lIns="57528" tIns="28763" rIns="57528" bIns="28763" rtlCol="0">
            <a:normAutofit lnSpcReduction="1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lgn="l">
              <a:buNone/>
            </a:pPr>
            <a:r>
              <a:rPr lang="en-US" sz="2900" b="1" dirty="0">
                <a:solidFill>
                  <a:srgbClr val="212121"/>
                </a:solidFill>
                <a:latin typeface="Arial" panose="020B0604020202020204" pitchFamily="34" charset="0"/>
                <a:cs typeface="Arial" panose="020B0604020202020204" pitchFamily="34" charset="0"/>
              </a:rPr>
              <a:t>Precast</a:t>
            </a:r>
            <a:endParaRPr lang="en-US" sz="2900" b="1" i="0" u="none" strike="noStrike" dirty="0">
              <a:solidFill>
                <a:srgbClr val="212121"/>
              </a:solidFill>
              <a:effectLst/>
              <a:latin typeface="Arial" panose="020B0604020202020204" pitchFamily="34" charset="0"/>
              <a:cs typeface="Arial" panose="020B0604020202020204" pitchFamily="34" charset="0"/>
            </a:endParaRPr>
          </a:p>
          <a:p>
            <a:pPr algn="l"/>
            <a:r>
              <a:rPr lang="en-US" sz="2900" b="0" i="0" u="none" strike="noStrike" dirty="0">
                <a:solidFill>
                  <a:srgbClr val="212121"/>
                </a:solidFill>
                <a:effectLst/>
                <a:latin typeface="Arial" panose="020B0604020202020204" pitchFamily="34" charset="0"/>
                <a:cs typeface="Arial" panose="020B0604020202020204" pitchFamily="34" charset="0"/>
              </a:rPr>
              <a:t>The precast tools provide a simple, user-friendly working environment for creating 3D structural models from which shop drawings and CAM files are created. </a:t>
            </a:r>
          </a:p>
          <a:p>
            <a:pPr algn="l"/>
            <a:r>
              <a:rPr lang="en-US" sz="2900" b="0" i="0" u="none" strike="noStrike" dirty="0">
                <a:solidFill>
                  <a:srgbClr val="212121"/>
                </a:solidFill>
                <a:effectLst/>
                <a:latin typeface="Arial" panose="020B0604020202020204" pitchFamily="34" charset="0"/>
                <a:cs typeface="Arial" panose="020B0604020202020204" pitchFamily="34" charset="0"/>
              </a:rPr>
              <a:t>Using the tools in the Precast ribbon tab you set-up rules for segmentation, reinforcement, shop drawings and CAM files, which are then used to automatically drive each stage.</a:t>
            </a:r>
          </a:p>
        </p:txBody>
      </p:sp>
      <p:pic>
        <p:nvPicPr>
          <p:cNvPr id="3" name="Picture 2">
            <a:extLst>
              <a:ext uri="{FF2B5EF4-FFF2-40B4-BE49-F238E27FC236}">
                <a16:creationId xmlns:a16="http://schemas.microsoft.com/office/drawing/2014/main" id="{06AAAA0E-7031-670E-0688-32CF6E80B418}"/>
              </a:ext>
            </a:extLst>
          </p:cNvPr>
          <p:cNvPicPr>
            <a:picLocks noChangeAspect="1"/>
          </p:cNvPicPr>
          <p:nvPr/>
        </p:nvPicPr>
        <p:blipFill>
          <a:blip r:embed="rId3"/>
          <a:stretch>
            <a:fillRect/>
          </a:stretch>
        </p:blipFill>
        <p:spPr>
          <a:xfrm>
            <a:off x="10516704" y="2278829"/>
            <a:ext cx="6629400" cy="1282700"/>
          </a:xfrm>
          <a:prstGeom prst="rect">
            <a:avLst/>
          </a:prstGeom>
        </p:spPr>
      </p:pic>
      <p:pic>
        <p:nvPicPr>
          <p:cNvPr id="4" name="Picture 3">
            <a:extLst>
              <a:ext uri="{FF2B5EF4-FFF2-40B4-BE49-F238E27FC236}">
                <a16:creationId xmlns:a16="http://schemas.microsoft.com/office/drawing/2014/main" id="{7AFE0CDC-9BC9-AD1C-1596-138F016B0FCA}"/>
              </a:ext>
            </a:extLst>
          </p:cNvPr>
          <p:cNvPicPr>
            <a:picLocks noChangeAspect="1"/>
          </p:cNvPicPr>
          <p:nvPr/>
        </p:nvPicPr>
        <p:blipFill>
          <a:blip r:embed="rId4"/>
          <a:stretch>
            <a:fillRect/>
          </a:stretch>
        </p:blipFill>
        <p:spPr>
          <a:xfrm>
            <a:off x="11175487" y="4333240"/>
            <a:ext cx="5970617" cy="4714584"/>
          </a:xfrm>
          <a:prstGeom prst="rect">
            <a:avLst/>
          </a:prstGeom>
        </p:spPr>
      </p:pic>
    </p:spTree>
    <p:extLst>
      <p:ext uri="{BB962C8B-B14F-4D97-AF65-F5344CB8AC3E}">
        <p14:creationId xmlns:p14="http://schemas.microsoft.com/office/powerpoint/2010/main" val="10108576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41B6E-A55E-B4A2-BA25-6C93EB56168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A096E7E-79F4-4EAB-0054-663063DD04FF}"/>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Modeling to Match Construction Methods</a:t>
            </a:r>
          </a:p>
        </p:txBody>
      </p:sp>
      <p:sp>
        <p:nvSpPr>
          <p:cNvPr id="58" name="Content Placeholder 2">
            <a:extLst>
              <a:ext uri="{FF2B5EF4-FFF2-40B4-BE49-F238E27FC236}">
                <a16:creationId xmlns:a16="http://schemas.microsoft.com/office/drawing/2014/main" id="{7455D926-39D7-2AB8-628B-18ADC33A8F83}"/>
              </a:ext>
            </a:extLst>
          </p:cNvPr>
          <p:cNvSpPr txBox="1">
            <a:spLocks/>
          </p:cNvSpPr>
          <p:nvPr/>
        </p:nvSpPr>
        <p:spPr>
          <a:xfrm>
            <a:off x="641901" y="2279338"/>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lgn="l">
              <a:buNone/>
            </a:pPr>
            <a:r>
              <a:rPr lang="en-US" sz="2900" b="1" i="0" u="none" strike="noStrike" dirty="0">
                <a:solidFill>
                  <a:srgbClr val="212121"/>
                </a:solidFill>
                <a:effectLst/>
                <a:latin typeface="Arial" panose="020B0604020202020204" pitchFamily="34" charset="0"/>
                <a:cs typeface="Arial" panose="020B0604020202020204" pitchFamily="34" charset="0"/>
              </a:rPr>
              <a:t>Join Geometry</a:t>
            </a:r>
          </a:p>
          <a:p>
            <a:pPr algn="l"/>
            <a:r>
              <a:rPr lang="en-US" sz="2900" b="0" i="0" u="none" strike="noStrike" dirty="0">
                <a:solidFill>
                  <a:srgbClr val="212121"/>
                </a:solidFill>
                <a:effectLst/>
                <a:latin typeface="Arial" panose="020B0604020202020204" pitchFamily="34" charset="0"/>
                <a:cs typeface="Arial" panose="020B0604020202020204" pitchFamily="34" charset="0"/>
              </a:rPr>
              <a:t>Use the Join Geometry tool to create clean joins between 2 or more host elements that share a common face, such as walls and floors.</a:t>
            </a:r>
          </a:p>
        </p:txBody>
      </p:sp>
      <p:pic>
        <p:nvPicPr>
          <p:cNvPr id="2" name="Picture 1">
            <a:extLst>
              <a:ext uri="{FF2B5EF4-FFF2-40B4-BE49-F238E27FC236}">
                <a16:creationId xmlns:a16="http://schemas.microsoft.com/office/drawing/2014/main" id="{CD3CB1FA-0CE1-F119-CF28-E1A1478A9D4C}"/>
              </a:ext>
            </a:extLst>
          </p:cNvPr>
          <p:cNvPicPr>
            <a:picLocks noChangeAspect="1"/>
          </p:cNvPicPr>
          <p:nvPr/>
        </p:nvPicPr>
        <p:blipFill>
          <a:blip r:embed="rId3"/>
          <a:stretch>
            <a:fillRect/>
          </a:stretch>
        </p:blipFill>
        <p:spPr>
          <a:xfrm>
            <a:off x="1271528" y="6273988"/>
            <a:ext cx="14991907" cy="2456301"/>
          </a:xfrm>
          <a:prstGeom prst="rect">
            <a:avLst/>
          </a:prstGeom>
        </p:spPr>
      </p:pic>
      <p:pic>
        <p:nvPicPr>
          <p:cNvPr id="6" name="Picture 5">
            <a:extLst>
              <a:ext uri="{FF2B5EF4-FFF2-40B4-BE49-F238E27FC236}">
                <a16:creationId xmlns:a16="http://schemas.microsoft.com/office/drawing/2014/main" id="{9829842E-55AC-C0E7-C1A7-278B382F8E9D}"/>
              </a:ext>
            </a:extLst>
          </p:cNvPr>
          <p:cNvPicPr>
            <a:picLocks noChangeAspect="1"/>
          </p:cNvPicPr>
          <p:nvPr/>
        </p:nvPicPr>
        <p:blipFill>
          <a:blip r:embed="rId4"/>
          <a:srcRect r="19082"/>
          <a:stretch/>
        </p:blipFill>
        <p:spPr>
          <a:xfrm>
            <a:off x="9524992" y="1593321"/>
            <a:ext cx="6738443" cy="3636382"/>
          </a:xfrm>
          <a:prstGeom prst="rect">
            <a:avLst/>
          </a:prstGeom>
        </p:spPr>
      </p:pic>
    </p:spTree>
    <p:extLst>
      <p:ext uri="{BB962C8B-B14F-4D97-AF65-F5344CB8AC3E}">
        <p14:creationId xmlns:p14="http://schemas.microsoft.com/office/powerpoint/2010/main" val="2589352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F974D8-6A7D-DB4A-A0B0-306E0D600E9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ACB5F9B-AA68-CCD6-D4D8-74BA1C56EF2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Parts and Parts Schedules</a:t>
            </a:r>
          </a:p>
        </p:txBody>
      </p:sp>
      <p:sp>
        <p:nvSpPr>
          <p:cNvPr id="58" name="Content Placeholder 2">
            <a:extLst>
              <a:ext uri="{FF2B5EF4-FFF2-40B4-BE49-F238E27FC236}">
                <a16:creationId xmlns:a16="http://schemas.microsoft.com/office/drawing/2014/main" id="{CB756A04-5165-0EE9-DB3D-224BDEC298C8}"/>
              </a:ext>
            </a:extLst>
          </p:cNvPr>
          <p:cNvSpPr txBox="1">
            <a:spLocks/>
          </p:cNvSpPr>
          <p:nvPr/>
        </p:nvSpPr>
        <p:spPr>
          <a:xfrm>
            <a:off x="641901" y="2279338"/>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3000" b="1" kern="100" dirty="0">
                <a:effectLst/>
                <a:latin typeface="Arial" panose="020B0604020202020204" pitchFamily="34" charset="0"/>
                <a:ea typeface="Aptos" panose="020B0004020202020204" pitchFamily="34" charset="0"/>
                <a:cs typeface="Arial" panose="020B0604020202020204" pitchFamily="34" charset="0"/>
              </a:rPr>
              <a:t>Learning objectives:</a:t>
            </a:r>
          </a:p>
          <a:p>
            <a:r>
              <a:rPr lang="en-US" sz="3000" kern="100" dirty="0">
                <a:effectLst/>
                <a:latin typeface="Arial" panose="020B0604020202020204" pitchFamily="34" charset="0"/>
                <a:ea typeface="Aptos" panose="020B0004020202020204" pitchFamily="34" charset="0"/>
                <a:cs typeface="Arial" panose="020B0604020202020204" pitchFamily="34" charset="0"/>
              </a:rPr>
              <a:t>Add details to architectural elements, including floor and wall finishes.</a:t>
            </a:r>
          </a:p>
          <a:p>
            <a:r>
              <a:rPr lang="en-US" sz="3000" kern="100" dirty="0">
                <a:latin typeface="Arial" panose="020B0604020202020204" pitchFamily="34" charset="0"/>
                <a:cs typeface="Arial" panose="020B0604020202020204" pitchFamily="34" charset="0"/>
              </a:rPr>
              <a:t>Divide parts to add construction detail and assign material to parts.  </a:t>
            </a:r>
          </a:p>
          <a:p>
            <a:r>
              <a:rPr lang="en-US" sz="3000" kern="100" dirty="0">
                <a:latin typeface="Arial" panose="020B0604020202020204" pitchFamily="34" charset="0"/>
                <a:cs typeface="Arial" panose="020B0604020202020204" pitchFamily="34" charset="0"/>
              </a:rPr>
              <a:t>Use material property overrides and create a parts schedule to a structural foundation.</a:t>
            </a:r>
          </a:p>
        </p:txBody>
      </p:sp>
      <p:pic>
        <p:nvPicPr>
          <p:cNvPr id="6" name="Picture 5">
            <a:extLst>
              <a:ext uri="{FF2B5EF4-FFF2-40B4-BE49-F238E27FC236}">
                <a16:creationId xmlns:a16="http://schemas.microsoft.com/office/drawing/2014/main" id="{FBB7B714-D1B9-7B18-3FDA-1A14911E8241}"/>
              </a:ext>
            </a:extLst>
          </p:cNvPr>
          <p:cNvPicPr>
            <a:picLocks noChangeAspect="1"/>
          </p:cNvPicPr>
          <p:nvPr/>
        </p:nvPicPr>
        <p:blipFill rotWithShape="1">
          <a:blip r:embed="rId3"/>
          <a:srcRect l="1627" r="596"/>
          <a:stretch/>
        </p:blipFill>
        <p:spPr>
          <a:xfrm>
            <a:off x="13526389" y="2279338"/>
            <a:ext cx="4024631" cy="3855157"/>
          </a:xfrm>
          <a:prstGeom prst="rect">
            <a:avLst/>
          </a:prstGeom>
        </p:spPr>
      </p:pic>
      <p:pic>
        <p:nvPicPr>
          <p:cNvPr id="7" name="Picture 6">
            <a:extLst>
              <a:ext uri="{FF2B5EF4-FFF2-40B4-BE49-F238E27FC236}">
                <a16:creationId xmlns:a16="http://schemas.microsoft.com/office/drawing/2014/main" id="{BA515F8C-4C99-5D90-5A6A-000EE4060E4B}"/>
              </a:ext>
            </a:extLst>
          </p:cNvPr>
          <p:cNvPicPr>
            <a:picLocks noChangeAspect="1"/>
          </p:cNvPicPr>
          <p:nvPr/>
        </p:nvPicPr>
        <p:blipFill>
          <a:blip r:embed="rId4"/>
          <a:srcRect l="32580"/>
          <a:stretch/>
        </p:blipFill>
        <p:spPr>
          <a:xfrm>
            <a:off x="8546216" y="6134495"/>
            <a:ext cx="5240183" cy="3909800"/>
          </a:xfrm>
          <a:prstGeom prst="rect">
            <a:avLst/>
          </a:prstGeom>
        </p:spPr>
      </p:pic>
      <p:pic>
        <p:nvPicPr>
          <p:cNvPr id="8" name="Picture 7">
            <a:extLst>
              <a:ext uri="{FF2B5EF4-FFF2-40B4-BE49-F238E27FC236}">
                <a16:creationId xmlns:a16="http://schemas.microsoft.com/office/drawing/2014/main" id="{8D073D8E-6E8D-1005-4D0E-25BB5B7C42D1}"/>
              </a:ext>
            </a:extLst>
          </p:cNvPr>
          <p:cNvPicPr>
            <a:picLocks noChangeAspect="1"/>
          </p:cNvPicPr>
          <p:nvPr/>
        </p:nvPicPr>
        <p:blipFill>
          <a:blip r:embed="rId5"/>
          <a:srcRect b="9533"/>
          <a:stretch/>
        </p:blipFill>
        <p:spPr>
          <a:xfrm>
            <a:off x="8546216" y="2279338"/>
            <a:ext cx="4661659" cy="3681847"/>
          </a:xfrm>
          <a:prstGeom prst="rect">
            <a:avLst/>
          </a:prstGeom>
        </p:spPr>
      </p:pic>
    </p:spTree>
    <p:extLst>
      <p:ext uri="{BB962C8B-B14F-4D97-AF65-F5344CB8AC3E}">
        <p14:creationId xmlns:p14="http://schemas.microsoft.com/office/powerpoint/2010/main" val="37224237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BDD55-6A6C-E8A9-8B29-D3B22767D7D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B72934-CD07-7AEF-7837-729262D79E7E}"/>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Parts and Parts Schedules</a:t>
            </a:r>
          </a:p>
        </p:txBody>
      </p:sp>
      <p:sp>
        <p:nvSpPr>
          <p:cNvPr id="58" name="Content Placeholder 2">
            <a:extLst>
              <a:ext uri="{FF2B5EF4-FFF2-40B4-BE49-F238E27FC236}">
                <a16:creationId xmlns:a16="http://schemas.microsoft.com/office/drawing/2014/main" id="{3C54DBF6-744E-2EC8-C97C-12EBA9C59EF9}"/>
              </a:ext>
            </a:extLst>
          </p:cNvPr>
          <p:cNvSpPr txBox="1">
            <a:spLocks/>
          </p:cNvSpPr>
          <p:nvPr/>
        </p:nvSpPr>
        <p:spPr>
          <a:xfrm>
            <a:off x="641901" y="2279338"/>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lgn="l">
              <a:buNone/>
            </a:pPr>
            <a:r>
              <a:rPr lang="en-US" sz="3000" b="1" kern="100" dirty="0">
                <a:latin typeface="Arial" panose="020B0604020202020204" pitchFamily="34" charset="0"/>
                <a:cs typeface="Arial" panose="020B0604020202020204" pitchFamily="34" charset="0"/>
              </a:rPr>
              <a:t>Exclude Parts</a:t>
            </a:r>
          </a:p>
          <a:p>
            <a:pPr algn="l"/>
            <a:r>
              <a:rPr lang="en-US" sz="3000" kern="100" dirty="0">
                <a:latin typeface="Arial" panose="020B0604020202020204" pitchFamily="34" charset="0"/>
                <a:cs typeface="Arial" panose="020B0604020202020204" pitchFamily="34" charset="0"/>
              </a:rPr>
              <a:t>You can exclude parts from the project so that they will not be included in material takeoffs, schedules, and other lists or calculations. </a:t>
            </a:r>
          </a:p>
          <a:p>
            <a:pPr algn="l"/>
            <a:r>
              <a:rPr lang="en-US" sz="3000" kern="100" dirty="0">
                <a:latin typeface="Arial" panose="020B0604020202020204" pitchFamily="34" charset="0"/>
                <a:cs typeface="Arial" panose="020B0604020202020204" pitchFamily="34" charset="0"/>
              </a:rPr>
              <a:t>An excluded part is visible only when highlighted under the cursor or selected. An excluded part can be restored to the model as needed.</a:t>
            </a:r>
          </a:p>
          <a:p>
            <a:endParaRPr lang="en-US" sz="30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5CE29891-E7ED-C2AD-E502-24C35FDCC967}"/>
              </a:ext>
            </a:extLst>
          </p:cNvPr>
          <p:cNvPicPr>
            <a:picLocks noChangeAspect="1"/>
          </p:cNvPicPr>
          <p:nvPr/>
        </p:nvPicPr>
        <p:blipFill>
          <a:blip r:embed="rId3"/>
          <a:stretch>
            <a:fillRect/>
          </a:stretch>
        </p:blipFill>
        <p:spPr>
          <a:xfrm>
            <a:off x="10010775" y="2336488"/>
            <a:ext cx="6896100" cy="1257300"/>
          </a:xfrm>
          <a:prstGeom prst="rect">
            <a:avLst/>
          </a:prstGeom>
        </p:spPr>
      </p:pic>
    </p:spTree>
    <p:extLst>
      <p:ext uri="{BB962C8B-B14F-4D97-AF65-F5344CB8AC3E}">
        <p14:creationId xmlns:p14="http://schemas.microsoft.com/office/powerpoint/2010/main" val="22458931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C746A-6E97-5931-4880-8CE7809413F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F1AC1F6-9FDE-B749-F62F-B8DA75061918}"/>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Parts and Parts Schedules</a:t>
            </a:r>
          </a:p>
        </p:txBody>
      </p:sp>
      <p:sp>
        <p:nvSpPr>
          <p:cNvPr id="58" name="Content Placeholder 2">
            <a:extLst>
              <a:ext uri="{FF2B5EF4-FFF2-40B4-BE49-F238E27FC236}">
                <a16:creationId xmlns:a16="http://schemas.microsoft.com/office/drawing/2014/main" id="{C930333B-2E36-679E-0DE2-64CE4622532C}"/>
              </a:ext>
            </a:extLst>
          </p:cNvPr>
          <p:cNvSpPr txBox="1">
            <a:spLocks/>
          </p:cNvSpPr>
          <p:nvPr/>
        </p:nvSpPr>
        <p:spPr>
          <a:xfrm>
            <a:off x="641901" y="2279338"/>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lgn="l">
              <a:buNone/>
            </a:pPr>
            <a:r>
              <a:rPr lang="en-US" sz="3000" b="1" kern="100" dirty="0">
                <a:latin typeface="Arial" panose="020B0604020202020204" pitchFamily="34" charset="0"/>
                <a:cs typeface="Arial" panose="020B0604020202020204" pitchFamily="34" charset="0"/>
              </a:rPr>
              <a:t>Divide Parts</a:t>
            </a:r>
          </a:p>
          <a:p>
            <a:pPr algn="l"/>
            <a:r>
              <a:rPr lang="en-US" sz="3000" kern="100" dirty="0">
                <a:latin typeface="Arial" panose="020B0604020202020204" pitchFamily="34" charset="0"/>
                <a:cs typeface="Arial" panose="020B0604020202020204" pitchFamily="34" charset="0"/>
              </a:rPr>
              <a:t>After an element has been designated as a part, that part can be divided into smaller parts, either by sketching division lines or by selecting reference elements that intersect the part.</a:t>
            </a:r>
          </a:p>
        </p:txBody>
      </p:sp>
      <p:pic>
        <p:nvPicPr>
          <p:cNvPr id="6" name="Picture 5">
            <a:extLst>
              <a:ext uri="{FF2B5EF4-FFF2-40B4-BE49-F238E27FC236}">
                <a16:creationId xmlns:a16="http://schemas.microsoft.com/office/drawing/2014/main" id="{8E3C7208-2B82-C326-9AB0-ED0B60FCDF32}"/>
              </a:ext>
            </a:extLst>
          </p:cNvPr>
          <p:cNvPicPr>
            <a:picLocks noChangeAspect="1"/>
          </p:cNvPicPr>
          <p:nvPr/>
        </p:nvPicPr>
        <p:blipFill>
          <a:blip r:embed="rId3"/>
          <a:stretch>
            <a:fillRect/>
          </a:stretch>
        </p:blipFill>
        <p:spPr>
          <a:xfrm>
            <a:off x="9355667" y="6754638"/>
            <a:ext cx="7772400" cy="2440567"/>
          </a:xfrm>
          <a:prstGeom prst="rect">
            <a:avLst/>
          </a:prstGeom>
        </p:spPr>
      </p:pic>
      <p:pic>
        <p:nvPicPr>
          <p:cNvPr id="7" name="Picture 6">
            <a:extLst>
              <a:ext uri="{FF2B5EF4-FFF2-40B4-BE49-F238E27FC236}">
                <a16:creationId xmlns:a16="http://schemas.microsoft.com/office/drawing/2014/main" id="{17BE8826-ABC8-E378-6F50-1FECB5D8C510}"/>
              </a:ext>
            </a:extLst>
          </p:cNvPr>
          <p:cNvPicPr>
            <a:picLocks noChangeAspect="1"/>
          </p:cNvPicPr>
          <p:nvPr/>
        </p:nvPicPr>
        <p:blipFill>
          <a:blip r:embed="rId4"/>
          <a:stretch>
            <a:fillRect/>
          </a:stretch>
        </p:blipFill>
        <p:spPr>
          <a:xfrm>
            <a:off x="586865" y="6730301"/>
            <a:ext cx="7772400" cy="2464904"/>
          </a:xfrm>
          <a:prstGeom prst="rect">
            <a:avLst/>
          </a:prstGeom>
        </p:spPr>
      </p:pic>
      <p:pic>
        <p:nvPicPr>
          <p:cNvPr id="8" name="Picture 7">
            <a:extLst>
              <a:ext uri="{FF2B5EF4-FFF2-40B4-BE49-F238E27FC236}">
                <a16:creationId xmlns:a16="http://schemas.microsoft.com/office/drawing/2014/main" id="{3D9DB618-D26E-05C7-8399-BC79E44FFC5C}"/>
              </a:ext>
            </a:extLst>
          </p:cNvPr>
          <p:cNvPicPr>
            <a:picLocks noChangeAspect="1"/>
          </p:cNvPicPr>
          <p:nvPr/>
        </p:nvPicPr>
        <p:blipFill>
          <a:blip r:embed="rId5"/>
          <a:stretch>
            <a:fillRect/>
          </a:stretch>
        </p:blipFill>
        <p:spPr>
          <a:xfrm>
            <a:off x="11808599" y="2279338"/>
            <a:ext cx="5154368" cy="1987862"/>
          </a:xfrm>
          <a:prstGeom prst="rect">
            <a:avLst/>
          </a:prstGeom>
        </p:spPr>
      </p:pic>
    </p:spTree>
    <p:extLst>
      <p:ext uri="{BB962C8B-B14F-4D97-AF65-F5344CB8AC3E}">
        <p14:creationId xmlns:p14="http://schemas.microsoft.com/office/powerpoint/2010/main" val="36125017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6C10D-822A-454A-252A-8EBF05B7537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9B88A20-E2CD-EC7C-9FA2-ED19BB0D92C8}"/>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Design Communication</a:t>
            </a:r>
          </a:p>
        </p:txBody>
      </p:sp>
      <p:sp>
        <p:nvSpPr>
          <p:cNvPr id="58" name="Content Placeholder 2">
            <a:extLst>
              <a:ext uri="{FF2B5EF4-FFF2-40B4-BE49-F238E27FC236}">
                <a16:creationId xmlns:a16="http://schemas.microsoft.com/office/drawing/2014/main" id="{F953E9FB-C4B3-9606-0154-99CB0352A957}"/>
              </a:ext>
            </a:extLst>
          </p:cNvPr>
          <p:cNvSpPr txBox="1">
            <a:spLocks/>
          </p:cNvSpPr>
          <p:nvPr/>
        </p:nvSpPr>
        <p:spPr>
          <a:xfrm>
            <a:off x="641901" y="1935963"/>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900" b="1" kern="100" dirty="0">
                <a:latin typeface="Arial" panose="020B0604020202020204" pitchFamily="34" charset="0"/>
                <a:cs typeface="Arial" panose="020B0604020202020204" pitchFamily="34" charset="0"/>
              </a:rPr>
              <a:t>Learning objectives:</a:t>
            </a:r>
          </a:p>
          <a:p>
            <a:r>
              <a:rPr lang="en-US" sz="2900" kern="100" dirty="0">
                <a:latin typeface="Arial" panose="020B0604020202020204" pitchFamily="34" charset="0"/>
                <a:cs typeface="Arial" panose="020B0604020202020204" pitchFamily="34" charset="0"/>
              </a:rPr>
              <a:t>Prepare detailed construction details from design models. Use 3D details to assist with fabrication, assembly, and construction.</a:t>
            </a:r>
          </a:p>
          <a:p>
            <a:r>
              <a:rPr lang="en-US" sz="2900" kern="100" dirty="0">
                <a:latin typeface="Arial" panose="020B0604020202020204" pitchFamily="34" charset="0"/>
                <a:cs typeface="Arial" panose="020B0604020202020204" pitchFamily="34" charset="0"/>
              </a:rPr>
              <a:t>Use displaced elements to create 3D exploded views and details. Override graphics to highlight important components in the construction process. </a:t>
            </a:r>
          </a:p>
          <a:p>
            <a:r>
              <a:rPr lang="en-US" sz="2900" kern="100" dirty="0">
                <a:latin typeface="Arial" panose="020B0604020202020204" pitchFamily="34" charset="0"/>
                <a:cs typeface="Arial" panose="020B0604020202020204" pitchFamily="34" charset="0"/>
              </a:rPr>
              <a:t>Work with sheets and export pdf documents named according to ISO 19650.</a:t>
            </a:r>
          </a:p>
        </p:txBody>
      </p:sp>
      <p:pic>
        <p:nvPicPr>
          <p:cNvPr id="4" name="Picture 3">
            <a:extLst>
              <a:ext uri="{FF2B5EF4-FFF2-40B4-BE49-F238E27FC236}">
                <a16:creationId xmlns:a16="http://schemas.microsoft.com/office/drawing/2014/main" id="{E0C0D000-E9DD-CF69-E4AE-6429B8469FD3}"/>
              </a:ext>
            </a:extLst>
          </p:cNvPr>
          <p:cNvPicPr>
            <a:picLocks noChangeAspect="1"/>
          </p:cNvPicPr>
          <p:nvPr/>
        </p:nvPicPr>
        <p:blipFill>
          <a:blip r:embed="rId3"/>
          <a:srcRect t="20271"/>
          <a:stretch/>
        </p:blipFill>
        <p:spPr>
          <a:xfrm>
            <a:off x="11369040" y="1935963"/>
            <a:ext cx="6277059" cy="2903443"/>
          </a:xfrm>
          <a:prstGeom prst="rect">
            <a:avLst/>
          </a:prstGeom>
        </p:spPr>
      </p:pic>
      <p:pic>
        <p:nvPicPr>
          <p:cNvPr id="6" name="Picture 5">
            <a:extLst>
              <a:ext uri="{FF2B5EF4-FFF2-40B4-BE49-F238E27FC236}">
                <a16:creationId xmlns:a16="http://schemas.microsoft.com/office/drawing/2014/main" id="{17266C8C-5667-0094-C1EB-1AC63288068D}"/>
              </a:ext>
            </a:extLst>
          </p:cNvPr>
          <p:cNvPicPr>
            <a:picLocks noChangeAspect="1"/>
          </p:cNvPicPr>
          <p:nvPr/>
        </p:nvPicPr>
        <p:blipFill>
          <a:blip r:embed="rId4"/>
          <a:stretch>
            <a:fillRect/>
          </a:stretch>
        </p:blipFill>
        <p:spPr>
          <a:xfrm>
            <a:off x="12880906" y="5041015"/>
            <a:ext cx="4670114" cy="4603714"/>
          </a:xfrm>
          <a:prstGeom prst="rect">
            <a:avLst/>
          </a:prstGeom>
        </p:spPr>
      </p:pic>
    </p:spTree>
    <p:extLst>
      <p:ext uri="{BB962C8B-B14F-4D97-AF65-F5344CB8AC3E}">
        <p14:creationId xmlns:p14="http://schemas.microsoft.com/office/powerpoint/2010/main" val="38080278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8C796-BA88-9F04-98AF-4154D904496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12BF011-0FE7-C242-9135-E6F5C910BBA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Design Communication</a:t>
            </a:r>
          </a:p>
        </p:txBody>
      </p:sp>
      <p:sp>
        <p:nvSpPr>
          <p:cNvPr id="58" name="Content Placeholder 2">
            <a:extLst>
              <a:ext uri="{FF2B5EF4-FFF2-40B4-BE49-F238E27FC236}">
                <a16:creationId xmlns:a16="http://schemas.microsoft.com/office/drawing/2014/main" id="{F096B7FE-B7A8-5C3E-403C-9B0D1246A12E}"/>
              </a:ext>
            </a:extLst>
          </p:cNvPr>
          <p:cNvSpPr txBox="1">
            <a:spLocks/>
          </p:cNvSpPr>
          <p:nvPr/>
        </p:nvSpPr>
        <p:spPr>
          <a:xfrm>
            <a:off x="641901" y="2279338"/>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900" b="1" kern="100" dirty="0">
                <a:latin typeface="Arial" panose="020B0604020202020204" pitchFamily="34" charset="0"/>
                <a:cs typeface="Arial" panose="020B0604020202020204" pitchFamily="34" charset="0"/>
              </a:rPr>
              <a:t>Callouts and Keynotes</a:t>
            </a:r>
          </a:p>
          <a:p>
            <a:r>
              <a:rPr lang="en-US" sz="2900" kern="100" dirty="0">
                <a:latin typeface="Arial" panose="020B0604020202020204" pitchFamily="34" charset="0"/>
                <a:cs typeface="Arial" panose="020B0604020202020204" pitchFamily="34" charset="0"/>
              </a:rPr>
              <a:t>Use a detail callout when you want to provide details about a part of the building model. The detail callout provides more granular information than the parent view. You can add details and annotations to the detail callout. These details do not display in the parent view.</a:t>
            </a:r>
          </a:p>
          <a:p>
            <a:r>
              <a:rPr lang="en-US" sz="2900" kern="100" dirty="0">
                <a:latin typeface="Arial" panose="020B0604020202020204" pitchFamily="34" charset="0"/>
                <a:cs typeface="Arial" panose="020B0604020202020204" pitchFamily="34" charset="0"/>
              </a:rPr>
              <a:t>Use keynotes to tag elements or materials with standard CSI keynotes or custom keynotes.</a:t>
            </a:r>
          </a:p>
        </p:txBody>
      </p:sp>
      <p:pic>
        <p:nvPicPr>
          <p:cNvPr id="2" name="Picture 1">
            <a:extLst>
              <a:ext uri="{FF2B5EF4-FFF2-40B4-BE49-F238E27FC236}">
                <a16:creationId xmlns:a16="http://schemas.microsoft.com/office/drawing/2014/main" id="{B1008047-34AB-5612-E331-88F2DBE85489}"/>
              </a:ext>
            </a:extLst>
          </p:cNvPr>
          <p:cNvPicPr>
            <a:picLocks noChangeAspect="1"/>
          </p:cNvPicPr>
          <p:nvPr/>
        </p:nvPicPr>
        <p:blipFill>
          <a:blip r:embed="rId3"/>
          <a:stretch>
            <a:fillRect/>
          </a:stretch>
        </p:blipFill>
        <p:spPr>
          <a:xfrm>
            <a:off x="11112120" y="2247334"/>
            <a:ext cx="6438900" cy="1524000"/>
          </a:xfrm>
          <a:prstGeom prst="rect">
            <a:avLst/>
          </a:prstGeom>
        </p:spPr>
      </p:pic>
      <p:pic>
        <p:nvPicPr>
          <p:cNvPr id="3" name="Picture 2">
            <a:extLst>
              <a:ext uri="{FF2B5EF4-FFF2-40B4-BE49-F238E27FC236}">
                <a16:creationId xmlns:a16="http://schemas.microsoft.com/office/drawing/2014/main" id="{90A46AD8-851A-B07D-EED6-27E8A0B401A4}"/>
              </a:ext>
            </a:extLst>
          </p:cNvPr>
          <p:cNvPicPr>
            <a:picLocks noChangeAspect="1"/>
          </p:cNvPicPr>
          <p:nvPr/>
        </p:nvPicPr>
        <p:blipFill>
          <a:blip r:embed="rId4"/>
          <a:stretch>
            <a:fillRect/>
          </a:stretch>
        </p:blipFill>
        <p:spPr>
          <a:xfrm>
            <a:off x="9907185" y="4551970"/>
            <a:ext cx="7634654" cy="1524000"/>
          </a:xfrm>
          <a:prstGeom prst="rect">
            <a:avLst/>
          </a:prstGeom>
        </p:spPr>
      </p:pic>
    </p:spTree>
    <p:extLst>
      <p:ext uri="{BB962C8B-B14F-4D97-AF65-F5344CB8AC3E}">
        <p14:creationId xmlns:p14="http://schemas.microsoft.com/office/powerpoint/2010/main" val="27327830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C9CAB8-7B28-48B9-7A85-BBC3B80F98D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5BA67B7-C967-CC40-D1F6-D4164BA91582}"/>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Design Communication</a:t>
            </a:r>
          </a:p>
        </p:txBody>
      </p:sp>
      <p:sp>
        <p:nvSpPr>
          <p:cNvPr id="58" name="Content Placeholder 2">
            <a:extLst>
              <a:ext uri="{FF2B5EF4-FFF2-40B4-BE49-F238E27FC236}">
                <a16:creationId xmlns:a16="http://schemas.microsoft.com/office/drawing/2014/main" id="{4B423F03-6A3F-CA9D-1B80-EB04135EF2DF}"/>
              </a:ext>
            </a:extLst>
          </p:cNvPr>
          <p:cNvSpPr txBox="1">
            <a:spLocks/>
          </p:cNvSpPr>
          <p:nvPr/>
        </p:nvSpPr>
        <p:spPr>
          <a:xfrm>
            <a:off x="641901" y="2279338"/>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900" b="1" kern="100" dirty="0">
                <a:latin typeface="Arial" panose="020B0604020202020204" pitchFamily="34" charset="0"/>
                <a:cs typeface="Arial" panose="020B0604020202020204" pitchFamily="34" charset="0"/>
              </a:rPr>
              <a:t>Displaced Views</a:t>
            </a:r>
          </a:p>
          <a:p>
            <a:r>
              <a:rPr lang="en-US" sz="2900" kern="100" dirty="0">
                <a:latin typeface="Arial" panose="020B0604020202020204" pitchFamily="34" charset="0"/>
                <a:cs typeface="Arial" panose="020B0604020202020204" pitchFamily="34" charset="0"/>
              </a:rPr>
              <a:t>Displaced views can be used to illustrate the relationship that model elements have to the model as a whole.</a:t>
            </a:r>
          </a:p>
          <a:p>
            <a:r>
              <a:rPr lang="en-US" sz="2900" kern="100" dirty="0">
                <a:latin typeface="Arial" panose="020B0604020202020204" pitchFamily="34" charset="0"/>
                <a:cs typeface="Arial" panose="020B0604020202020204" pitchFamily="34" charset="0"/>
              </a:rPr>
              <a:t>Displaced views are similar to exploded views, but provide flexibility by allowing the displacement of selected elements or all elements. This tools is available in a 3D or perspective model, when you select one or more model elements.</a:t>
            </a:r>
          </a:p>
        </p:txBody>
      </p:sp>
      <p:pic>
        <p:nvPicPr>
          <p:cNvPr id="4" name="Picture 3">
            <a:extLst>
              <a:ext uri="{FF2B5EF4-FFF2-40B4-BE49-F238E27FC236}">
                <a16:creationId xmlns:a16="http://schemas.microsoft.com/office/drawing/2014/main" id="{E33C4F2D-8ACE-8295-A857-3F4A60A447FB}"/>
              </a:ext>
            </a:extLst>
          </p:cNvPr>
          <p:cNvPicPr>
            <a:picLocks noChangeAspect="1"/>
          </p:cNvPicPr>
          <p:nvPr/>
        </p:nvPicPr>
        <p:blipFill>
          <a:blip r:embed="rId3"/>
          <a:stretch>
            <a:fillRect/>
          </a:stretch>
        </p:blipFill>
        <p:spPr>
          <a:xfrm>
            <a:off x="12385639" y="2279338"/>
            <a:ext cx="5156200" cy="1536700"/>
          </a:xfrm>
          <a:prstGeom prst="rect">
            <a:avLst/>
          </a:prstGeom>
        </p:spPr>
      </p:pic>
      <p:pic>
        <p:nvPicPr>
          <p:cNvPr id="6" name="Picture 5">
            <a:extLst>
              <a:ext uri="{FF2B5EF4-FFF2-40B4-BE49-F238E27FC236}">
                <a16:creationId xmlns:a16="http://schemas.microsoft.com/office/drawing/2014/main" id="{7FA1CE89-FA9F-8DC7-2967-8D99C7A33884}"/>
              </a:ext>
            </a:extLst>
          </p:cNvPr>
          <p:cNvPicPr>
            <a:picLocks noChangeAspect="1"/>
          </p:cNvPicPr>
          <p:nvPr/>
        </p:nvPicPr>
        <p:blipFill>
          <a:blip r:embed="rId4"/>
          <a:stretch>
            <a:fillRect/>
          </a:stretch>
        </p:blipFill>
        <p:spPr>
          <a:xfrm>
            <a:off x="11090239" y="4820920"/>
            <a:ext cx="6451600" cy="2108200"/>
          </a:xfrm>
          <a:prstGeom prst="rect">
            <a:avLst/>
          </a:prstGeom>
        </p:spPr>
      </p:pic>
    </p:spTree>
    <p:extLst>
      <p:ext uri="{BB962C8B-B14F-4D97-AF65-F5344CB8AC3E}">
        <p14:creationId xmlns:p14="http://schemas.microsoft.com/office/powerpoint/2010/main" val="3909362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AFAC1F-7A0D-8A5A-8C7B-6CD8D7F88B3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E52CB03-32FA-8592-668C-499DB9E8377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Design Communication</a:t>
            </a:r>
          </a:p>
        </p:txBody>
      </p:sp>
      <p:sp>
        <p:nvSpPr>
          <p:cNvPr id="58" name="Content Placeholder 2">
            <a:extLst>
              <a:ext uri="{FF2B5EF4-FFF2-40B4-BE49-F238E27FC236}">
                <a16:creationId xmlns:a16="http://schemas.microsoft.com/office/drawing/2014/main" id="{AEE7B258-DCC6-FFA8-E7DE-C84404E67B12}"/>
              </a:ext>
            </a:extLst>
          </p:cNvPr>
          <p:cNvSpPr txBox="1">
            <a:spLocks/>
          </p:cNvSpPr>
          <p:nvPr/>
        </p:nvSpPr>
        <p:spPr>
          <a:xfrm>
            <a:off x="641901" y="2279338"/>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900" b="1" kern="100" dirty="0">
                <a:latin typeface="Arial" panose="020B0604020202020204" pitchFamily="34" charset="0"/>
                <a:cs typeface="Arial" panose="020B0604020202020204" pitchFamily="34" charset="0"/>
              </a:rPr>
              <a:t>Export PDF</a:t>
            </a:r>
          </a:p>
          <a:p>
            <a:r>
              <a:rPr lang="en-US" sz="2900" kern="100" dirty="0">
                <a:latin typeface="Arial" panose="020B0604020202020204" pitchFamily="34" charset="0"/>
                <a:cs typeface="Arial" panose="020B0604020202020204" pitchFamily="34" charset="0"/>
              </a:rPr>
              <a:t>When batch-exporting multiple PDF files, you can create naming rules for the files. Select parameters from the views and sheets to establish the naming rules, and save the rules to your export setup.</a:t>
            </a:r>
          </a:p>
        </p:txBody>
      </p:sp>
      <p:pic>
        <p:nvPicPr>
          <p:cNvPr id="4" name="Picture 3">
            <a:extLst>
              <a:ext uri="{FF2B5EF4-FFF2-40B4-BE49-F238E27FC236}">
                <a16:creationId xmlns:a16="http://schemas.microsoft.com/office/drawing/2014/main" id="{1DC76428-1B12-FB6A-10BA-AF895D3179B3}"/>
              </a:ext>
            </a:extLst>
          </p:cNvPr>
          <p:cNvPicPr>
            <a:picLocks noChangeAspect="1"/>
          </p:cNvPicPr>
          <p:nvPr/>
        </p:nvPicPr>
        <p:blipFill>
          <a:blip r:embed="rId3"/>
          <a:stretch>
            <a:fillRect/>
          </a:stretch>
        </p:blipFill>
        <p:spPr>
          <a:xfrm>
            <a:off x="736980" y="7525351"/>
            <a:ext cx="9950708" cy="2030128"/>
          </a:xfrm>
          <a:prstGeom prst="rect">
            <a:avLst/>
          </a:prstGeom>
        </p:spPr>
      </p:pic>
      <p:pic>
        <p:nvPicPr>
          <p:cNvPr id="6" name="Picture 5">
            <a:extLst>
              <a:ext uri="{FF2B5EF4-FFF2-40B4-BE49-F238E27FC236}">
                <a16:creationId xmlns:a16="http://schemas.microsoft.com/office/drawing/2014/main" id="{FEEB7E38-9D21-6492-058C-36C0DB1E7670}"/>
              </a:ext>
            </a:extLst>
          </p:cNvPr>
          <p:cNvPicPr>
            <a:picLocks noChangeAspect="1"/>
          </p:cNvPicPr>
          <p:nvPr/>
        </p:nvPicPr>
        <p:blipFill>
          <a:blip r:embed="rId4"/>
          <a:stretch>
            <a:fillRect/>
          </a:stretch>
        </p:blipFill>
        <p:spPr>
          <a:xfrm>
            <a:off x="10687688" y="2279338"/>
            <a:ext cx="6863332" cy="5158090"/>
          </a:xfrm>
          <a:prstGeom prst="rect">
            <a:avLst/>
          </a:prstGeom>
        </p:spPr>
      </p:pic>
    </p:spTree>
    <p:extLst>
      <p:ext uri="{BB962C8B-B14F-4D97-AF65-F5344CB8AC3E}">
        <p14:creationId xmlns:p14="http://schemas.microsoft.com/office/powerpoint/2010/main" val="2981726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E300B98-EBB0-4EB7-A802-2D99A78FEFB9}"/>
              </a:ext>
            </a:extLst>
          </p:cNvPr>
          <p:cNvSpPr>
            <a:spLocks noGrp="1"/>
          </p:cNvSpPr>
          <p:nvPr>
            <p:ph idx="1"/>
          </p:nvPr>
        </p:nvSpPr>
        <p:spPr>
          <a:xfrm>
            <a:off x="736980" y="1944172"/>
            <a:ext cx="16814040" cy="7852971"/>
          </a:xfrm>
        </p:spPr>
        <p:txBody>
          <a:bodyPr>
            <a:normAutofit fontScale="25000" lnSpcReduction="20000"/>
          </a:bodyPr>
          <a:lstStyle/>
          <a:p>
            <a:pPr marL="0" indent="0">
              <a:buNone/>
            </a:pPr>
            <a:r>
              <a:rPr lang="en-US" sz="9600" dirty="0">
                <a:latin typeface="Arial" panose="020B0604020202020204" pitchFamily="34" charset="0"/>
                <a:cs typeface="Arial" panose="020B0604020202020204" pitchFamily="34" charset="0"/>
              </a:rPr>
              <a:t>After completing this course, you’ll be able to:</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Model to match construction methods and use parts to improve model accuracy.</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Create and manage callouts and views</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Create a federated model.</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Use LIDAR for construction.</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Create and manage 4D simulations in Navisworks.</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Segment elements to model location for scheduling tasks.</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Use 4D simulations for materials planning and management.</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Run clash tests, create clash reports, and retest.</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Create quantity takeoffs.</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Use the BIM model to add maintainable asset data.</a:t>
            </a:r>
          </a:p>
          <a:p>
            <a:endParaRPr lang="en-US" sz="9600" dirty="0">
              <a:latin typeface="Arial" panose="020B0604020202020204" pitchFamily="34" charset="0"/>
              <a:cs typeface="Arial" panose="020B0604020202020204" pitchFamily="34" charset="0"/>
            </a:endParaRPr>
          </a:p>
          <a:p>
            <a:endParaRPr lang="en-US" sz="12800" dirty="0">
              <a:latin typeface="Arial" panose="020B0604020202020204" pitchFamily="34" charset="0"/>
              <a:cs typeface="Arial" panose="020B0604020202020204" pitchFamily="34" charset="0"/>
            </a:endParaRPr>
          </a:p>
          <a:p>
            <a:endParaRPr lang="en-US" sz="12800" dirty="0">
              <a:cs typeface="Artifakt ElementOfc" panose="020B0504020101020102" pitchFamily="34" charset="0"/>
            </a:endParaRPr>
          </a:p>
          <a:p>
            <a:endParaRPr lang="en-US" sz="12800" dirty="0"/>
          </a:p>
          <a:p>
            <a:pPr marL="0" indent="0">
              <a:buNone/>
            </a:pPr>
            <a:endParaRPr lang="en-US" dirty="0"/>
          </a:p>
        </p:txBody>
      </p:sp>
      <p:sp>
        <p:nvSpPr>
          <p:cNvPr id="5" name="Title 4">
            <a:extLst>
              <a:ext uri="{FF2B5EF4-FFF2-40B4-BE49-F238E27FC236}">
                <a16:creationId xmlns:a16="http://schemas.microsoft.com/office/drawing/2014/main" id="{C7D6C0B1-804C-4A03-AB84-246C06F9417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Learning objectives</a:t>
            </a:r>
          </a:p>
        </p:txBody>
      </p:sp>
    </p:spTree>
    <p:extLst>
      <p:ext uri="{BB962C8B-B14F-4D97-AF65-F5344CB8AC3E}">
        <p14:creationId xmlns:p14="http://schemas.microsoft.com/office/powerpoint/2010/main" val="10524645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C1E44-F46B-5407-79D9-02A67EE1FD9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F7B0409-0412-BB11-0C4B-C2057B82A87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LIDAR for Construction</a:t>
            </a:r>
          </a:p>
        </p:txBody>
      </p:sp>
      <p:sp>
        <p:nvSpPr>
          <p:cNvPr id="58" name="Content Placeholder 2">
            <a:extLst>
              <a:ext uri="{FF2B5EF4-FFF2-40B4-BE49-F238E27FC236}">
                <a16:creationId xmlns:a16="http://schemas.microsoft.com/office/drawing/2014/main" id="{7E90A7C0-C72D-9DDA-0B16-D0FAE6258E4F}"/>
              </a:ext>
            </a:extLst>
          </p:cNvPr>
          <p:cNvSpPr txBox="1">
            <a:spLocks/>
          </p:cNvSpPr>
          <p:nvPr/>
        </p:nvSpPr>
        <p:spPr>
          <a:xfrm>
            <a:off x="641901" y="2279338"/>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900" b="1" kern="100" dirty="0">
                <a:latin typeface="Arial" panose="020B0604020202020204" pitchFamily="34" charset="0"/>
                <a:cs typeface="Arial" panose="020B0604020202020204" pitchFamily="34" charset="0"/>
              </a:rPr>
              <a:t>Learning objectives:</a:t>
            </a:r>
          </a:p>
          <a:p>
            <a:pPr marL="342900" marR="0" lvl="0" indent="-342900">
              <a:lnSpc>
                <a:spcPct val="115000"/>
              </a:lnSpc>
              <a:buFont typeface="Symbol" pitchFamily="2" charset="2"/>
              <a:buChar char=""/>
            </a:pPr>
            <a:r>
              <a:rPr lang="en-US" sz="3000" kern="100" dirty="0">
                <a:latin typeface="Arial" panose="020B0604020202020204" pitchFamily="34" charset="0"/>
                <a:cs typeface="Arial" panose="020B0604020202020204" pitchFamily="34" charset="0"/>
              </a:rPr>
              <a:t>Describe LiDAR and how it can be used in construction workflows</a:t>
            </a:r>
          </a:p>
          <a:p>
            <a:pPr marL="342900" marR="0" lvl="0" indent="-342900">
              <a:lnSpc>
                <a:spcPct val="115000"/>
              </a:lnSpc>
              <a:buFont typeface="Symbol" pitchFamily="2" charset="2"/>
              <a:buChar char=""/>
            </a:pPr>
            <a:r>
              <a:rPr lang="en-US" sz="3000" kern="100" dirty="0">
                <a:latin typeface="Arial" panose="020B0604020202020204" pitchFamily="34" charset="0"/>
                <a:cs typeface="Arial" panose="020B0604020202020204" pitchFamily="34" charset="0"/>
              </a:rPr>
              <a:t>Link RCP files into Revit.</a:t>
            </a:r>
          </a:p>
          <a:p>
            <a:pPr marL="342900" marR="0" lvl="0" indent="-342900">
              <a:lnSpc>
                <a:spcPct val="115000"/>
              </a:lnSpc>
              <a:spcAft>
                <a:spcPts val="1000"/>
              </a:spcAft>
              <a:buFont typeface="Symbol" pitchFamily="2" charset="2"/>
              <a:buChar char=""/>
            </a:pPr>
            <a:r>
              <a:rPr lang="en-US" sz="3000" kern="100" dirty="0">
                <a:latin typeface="Arial" panose="020B0604020202020204" pitchFamily="34" charset="0"/>
                <a:cs typeface="Arial" panose="020B0604020202020204" pitchFamily="34" charset="0"/>
              </a:rPr>
              <a:t>Work with point clouds in Revit.</a:t>
            </a:r>
          </a:p>
          <a:p>
            <a:pPr marL="0" indent="0">
              <a:buNone/>
            </a:pPr>
            <a:endParaRPr lang="en-US" sz="2900" b="1" kern="100" dirty="0">
              <a:latin typeface="Arial" panose="020B0604020202020204" pitchFamily="34" charset="0"/>
              <a:cs typeface="Arial" panose="020B0604020202020204" pitchFamily="34" charset="0"/>
            </a:endParaRPr>
          </a:p>
          <a:p>
            <a:pPr marL="0" indent="0">
              <a:buNone/>
            </a:pPr>
            <a:endParaRPr lang="en-US" sz="2900" b="1"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6B7748EA-021D-E3A1-BF71-1445595B7C3F}"/>
              </a:ext>
            </a:extLst>
          </p:cNvPr>
          <p:cNvPicPr>
            <a:picLocks noChangeAspect="1"/>
          </p:cNvPicPr>
          <p:nvPr/>
        </p:nvPicPr>
        <p:blipFill>
          <a:blip r:embed="rId3"/>
          <a:stretch>
            <a:fillRect/>
          </a:stretch>
        </p:blipFill>
        <p:spPr>
          <a:xfrm>
            <a:off x="11211339" y="2279338"/>
            <a:ext cx="6339681" cy="3843592"/>
          </a:xfrm>
          <a:prstGeom prst="rect">
            <a:avLst/>
          </a:prstGeom>
        </p:spPr>
      </p:pic>
      <p:pic>
        <p:nvPicPr>
          <p:cNvPr id="3" name="Picture 2">
            <a:extLst>
              <a:ext uri="{FF2B5EF4-FFF2-40B4-BE49-F238E27FC236}">
                <a16:creationId xmlns:a16="http://schemas.microsoft.com/office/drawing/2014/main" id="{99BFAFE2-E82D-4F11-18D1-1762C4DBF947}"/>
              </a:ext>
            </a:extLst>
          </p:cNvPr>
          <p:cNvPicPr>
            <a:picLocks noChangeAspect="1"/>
          </p:cNvPicPr>
          <p:nvPr/>
        </p:nvPicPr>
        <p:blipFill>
          <a:blip r:embed="rId4"/>
          <a:stretch>
            <a:fillRect/>
          </a:stretch>
        </p:blipFill>
        <p:spPr>
          <a:xfrm>
            <a:off x="7488671" y="6860248"/>
            <a:ext cx="10062349" cy="1577170"/>
          </a:xfrm>
          <a:prstGeom prst="rect">
            <a:avLst/>
          </a:prstGeom>
        </p:spPr>
      </p:pic>
    </p:spTree>
    <p:extLst>
      <p:ext uri="{BB962C8B-B14F-4D97-AF65-F5344CB8AC3E}">
        <p14:creationId xmlns:p14="http://schemas.microsoft.com/office/powerpoint/2010/main" val="15286752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15235-455D-0B22-D5C8-CF5DC348A4B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BC1E773-4113-242B-95E4-0E1C292D5348}"/>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LIDAR for Construction</a:t>
            </a:r>
          </a:p>
        </p:txBody>
      </p:sp>
      <p:sp>
        <p:nvSpPr>
          <p:cNvPr id="58" name="Content Placeholder 2">
            <a:extLst>
              <a:ext uri="{FF2B5EF4-FFF2-40B4-BE49-F238E27FC236}">
                <a16:creationId xmlns:a16="http://schemas.microsoft.com/office/drawing/2014/main" id="{786136BF-A287-E989-1C63-90622188DD18}"/>
              </a:ext>
            </a:extLst>
          </p:cNvPr>
          <p:cNvSpPr txBox="1">
            <a:spLocks/>
          </p:cNvSpPr>
          <p:nvPr/>
        </p:nvSpPr>
        <p:spPr>
          <a:xfrm>
            <a:off x="641901" y="2279338"/>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2900" kern="100" dirty="0">
                <a:latin typeface="Arial" panose="020B0604020202020204" pitchFamily="34" charset="0"/>
                <a:cs typeface="Arial" panose="020B0604020202020204" pitchFamily="34" charset="0"/>
              </a:rPr>
              <a:t>LiDAR is a tool for capturing highly accurate models for existing buildings and landscapes.</a:t>
            </a:r>
          </a:p>
          <a:p>
            <a:r>
              <a:rPr lang="en-US" sz="2900" kern="100" dirty="0">
                <a:latin typeface="Arial" panose="020B0604020202020204" pitchFamily="34" charset="0"/>
                <a:cs typeface="Arial" panose="020B0604020202020204" pitchFamily="34" charset="0"/>
              </a:rPr>
              <a:t>Point clouds can be processed in Recap Pro and imported into Revit, allowing designers to take accurate measurements without taking multiple visits to the site.</a:t>
            </a:r>
          </a:p>
        </p:txBody>
      </p:sp>
      <p:pic>
        <p:nvPicPr>
          <p:cNvPr id="2" name="Picture 1">
            <a:extLst>
              <a:ext uri="{FF2B5EF4-FFF2-40B4-BE49-F238E27FC236}">
                <a16:creationId xmlns:a16="http://schemas.microsoft.com/office/drawing/2014/main" id="{8032397D-F6BF-2D0F-AB7C-D36BD4035CC0}"/>
              </a:ext>
            </a:extLst>
          </p:cNvPr>
          <p:cNvPicPr>
            <a:picLocks noChangeAspect="1"/>
          </p:cNvPicPr>
          <p:nvPr/>
        </p:nvPicPr>
        <p:blipFill>
          <a:blip r:embed="rId3"/>
          <a:stretch>
            <a:fillRect/>
          </a:stretch>
        </p:blipFill>
        <p:spPr>
          <a:xfrm>
            <a:off x="11211339" y="2279338"/>
            <a:ext cx="6339681" cy="3843592"/>
          </a:xfrm>
          <a:prstGeom prst="rect">
            <a:avLst/>
          </a:prstGeom>
        </p:spPr>
      </p:pic>
      <p:pic>
        <p:nvPicPr>
          <p:cNvPr id="3" name="Picture 2">
            <a:extLst>
              <a:ext uri="{FF2B5EF4-FFF2-40B4-BE49-F238E27FC236}">
                <a16:creationId xmlns:a16="http://schemas.microsoft.com/office/drawing/2014/main" id="{E5649BB7-1CA5-07EF-335A-18CF118BFC59}"/>
              </a:ext>
            </a:extLst>
          </p:cNvPr>
          <p:cNvPicPr>
            <a:picLocks noChangeAspect="1"/>
          </p:cNvPicPr>
          <p:nvPr/>
        </p:nvPicPr>
        <p:blipFill>
          <a:blip r:embed="rId4"/>
          <a:stretch>
            <a:fillRect/>
          </a:stretch>
        </p:blipFill>
        <p:spPr>
          <a:xfrm>
            <a:off x="7488671" y="6860248"/>
            <a:ext cx="10062349" cy="1577170"/>
          </a:xfrm>
          <a:prstGeom prst="rect">
            <a:avLst/>
          </a:prstGeom>
        </p:spPr>
      </p:pic>
    </p:spTree>
    <p:extLst>
      <p:ext uri="{BB962C8B-B14F-4D97-AF65-F5344CB8AC3E}">
        <p14:creationId xmlns:p14="http://schemas.microsoft.com/office/powerpoint/2010/main" val="41204104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6359D-2CA9-6CBB-BE81-4FB58463B1E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148FC89-5921-CC33-4613-39DD43AEF93F}"/>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Cost Estimation and Quantity Takeoff</a:t>
            </a:r>
          </a:p>
        </p:txBody>
      </p:sp>
      <p:sp>
        <p:nvSpPr>
          <p:cNvPr id="58" name="Content Placeholder 2">
            <a:extLst>
              <a:ext uri="{FF2B5EF4-FFF2-40B4-BE49-F238E27FC236}">
                <a16:creationId xmlns:a16="http://schemas.microsoft.com/office/drawing/2014/main" id="{75F2E53D-1F94-699B-B422-4435D84DC26F}"/>
              </a:ext>
            </a:extLst>
          </p:cNvPr>
          <p:cNvSpPr txBox="1">
            <a:spLocks/>
          </p:cNvSpPr>
          <p:nvPr/>
        </p:nvSpPr>
        <p:spPr>
          <a:xfrm>
            <a:off x="641901" y="2279338"/>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900" b="1" kern="100" dirty="0">
                <a:latin typeface="Arial" panose="020B0604020202020204" pitchFamily="34" charset="0"/>
                <a:cs typeface="Arial" panose="020B0604020202020204" pitchFamily="34" charset="0"/>
              </a:rPr>
              <a:t>Learning objectives:</a:t>
            </a:r>
          </a:p>
          <a:p>
            <a:r>
              <a:rPr lang="en-US" sz="2900" kern="100" dirty="0">
                <a:latin typeface="Arial" panose="020B0604020202020204" pitchFamily="34" charset="0"/>
                <a:cs typeface="Arial" panose="020B0604020202020204" pitchFamily="34" charset="0"/>
              </a:rPr>
              <a:t>Use architectural massing and mass floor to quantify model elements.</a:t>
            </a:r>
          </a:p>
          <a:p>
            <a:r>
              <a:rPr lang="en-US" sz="2900" kern="100" dirty="0">
                <a:latin typeface="Arial" panose="020B0604020202020204" pitchFamily="34" charset="0"/>
                <a:cs typeface="Arial" panose="020B0604020202020204" pitchFamily="34" charset="0"/>
              </a:rPr>
              <a:t>Use formulas in schedules and material takeoffs.</a:t>
            </a:r>
          </a:p>
          <a:p>
            <a:pPr marL="0" indent="0">
              <a:buNone/>
            </a:pPr>
            <a:endParaRPr lang="en-US" sz="2900" kern="1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AEF6450-22FF-1DE6-6613-AA9355785FD2}"/>
              </a:ext>
            </a:extLst>
          </p:cNvPr>
          <p:cNvPicPr>
            <a:picLocks noChangeAspect="1"/>
          </p:cNvPicPr>
          <p:nvPr/>
        </p:nvPicPr>
        <p:blipFill>
          <a:blip r:embed="rId3"/>
          <a:stretch>
            <a:fillRect/>
          </a:stretch>
        </p:blipFill>
        <p:spPr>
          <a:xfrm>
            <a:off x="11417499" y="1804021"/>
            <a:ext cx="5735462" cy="3339479"/>
          </a:xfrm>
          <a:prstGeom prst="rect">
            <a:avLst/>
          </a:prstGeom>
        </p:spPr>
      </p:pic>
    </p:spTree>
    <p:extLst>
      <p:ext uri="{BB962C8B-B14F-4D97-AF65-F5344CB8AC3E}">
        <p14:creationId xmlns:p14="http://schemas.microsoft.com/office/powerpoint/2010/main" val="1871729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76D640-7A50-B9D4-C7EF-4062168677D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3B40A7B-12AC-5ED9-B194-44FB35404552}"/>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Cost Estimation and Quantity Takeoff</a:t>
            </a:r>
          </a:p>
        </p:txBody>
      </p:sp>
      <p:sp>
        <p:nvSpPr>
          <p:cNvPr id="58" name="Content Placeholder 2">
            <a:extLst>
              <a:ext uri="{FF2B5EF4-FFF2-40B4-BE49-F238E27FC236}">
                <a16:creationId xmlns:a16="http://schemas.microsoft.com/office/drawing/2014/main" id="{0481457C-4763-E365-C3AC-254AE6D44EA8}"/>
              </a:ext>
            </a:extLst>
          </p:cNvPr>
          <p:cNvSpPr txBox="1">
            <a:spLocks/>
          </p:cNvSpPr>
          <p:nvPr/>
        </p:nvSpPr>
        <p:spPr>
          <a:xfrm>
            <a:off x="641901" y="2279338"/>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2900" kern="100" dirty="0">
                <a:latin typeface="Arial" panose="020B0604020202020204" pitchFamily="34" charset="0"/>
                <a:cs typeface="Arial" panose="020B0604020202020204" pitchFamily="34" charset="0"/>
              </a:rPr>
              <a:t>Typical construction projects are complex in nature and providing an accurate cost estimate can take a lot of time and effort.</a:t>
            </a:r>
          </a:p>
          <a:p>
            <a:r>
              <a:rPr lang="en-US" sz="2900" kern="100" dirty="0">
                <a:latin typeface="Arial" panose="020B0604020202020204" pitchFamily="34" charset="0"/>
                <a:cs typeface="Arial" panose="020B0604020202020204" pitchFamily="34" charset="0"/>
              </a:rPr>
              <a:t>In Revit, you can create early cost estimates by considering the mass model, You can create schedules and use them for estimating costs.</a:t>
            </a:r>
          </a:p>
          <a:p>
            <a:r>
              <a:rPr lang="en-US" sz="2900" kern="100" dirty="0">
                <a:latin typeface="Arial" panose="020B0604020202020204" pitchFamily="34" charset="0"/>
                <a:cs typeface="Arial" panose="020B0604020202020204" pitchFamily="34" charset="0"/>
              </a:rPr>
              <a:t>You can set up the model for quantification and perform both constructive and destructive takeoffs.</a:t>
            </a:r>
          </a:p>
        </p:txBody>
      </p:sp>
      <p:pic>
        <p:nvPicPr>
          <p:cNvPr id="2" name="Picture 1">
            <a:extLst>
              <a:ext uri="{FF2B5EF4-FFF2-40B4-BE49-F238E27FC236}">
                <a16:creationId xmlns:a16="http://schemas.microsoft.com/office/drawing/2014/main" id="{A54AB37B-F8B9-473A-2B62-3B5A38D5CE78}"/>
              </a:ext>
            </a:extLst>
          </p:cNvPr>
          <p:cNvPicPr>
            <a:picLocks noChangeAspect="1"/>
          </p:cNvPicPr>
          <p:nvPr/>
        </p:nvPicPr>
        <p:blipFill>
          <a:blip r:embed="rId3"/>
          <a:stretch>
            <a:fillRect/>
          </a:stretch>
        </p:blipFill>
        <p:spPr>
          <a:xfrm>
            <a:off x="12931262" y="2279339"/>
            <a:ext cx="4619758" cy="4799166"/>
          </a:xfrm>
          <a:prstGeom prst="rect">
            <a:avLst/>
          </a:prstGeom>
        </p:spPr>
      </p:pic>
      <p:pic>
        <p:nvPicPr>
          <p:cNvPr id="3" name="Picture 2">
            <a:extLst>
              <a:ext uri="{FF2B5EF4-FFF2-40B4-BE49-F238E27FC236}">
                <a16:creationId xmlns:a16="http://schemas.microsoft.com/office/drawing/2014/main" id="{AC979F89-217D-2268-7F0A-81AF13F57F13}"/>
              </a:ext>
            </a:extLst>
          </p:cNvPr>
          <p:cNvPicPr>
            <a:picLocks noChangeAspect="1"/>
          </p:cNvPicPr>
          <p:nvPr/>
        </p:nvPicPr>
        <p:blipFill>
          <a:blip r:embed="rId4"/>
          <a:stretch>
            <a:fillRect/>
          </a:stretch>
        </p:blipFill>
        <p:spPr>
          <a:xfrm>
            <a:off x="8376588" y="5975498"/>
            <a:ext cx="5735462" cy="3339479"/>
          </a:xfrm>
          <a:prstGeom prst="rect">
            <a:avLst/>
          </a:prstGeom>
        </p:spPr>
      </p:pic>
    </p:spTree>
    <p:extLst>
      <p:ext uri="{BB962C8B-B14F-4D97-AF65-F5344CB8AC3E}">
        <p14:creationId xmlns:p14="http://schemas.microsoft.com/office/powerpoint/2010/main" val="42106693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5EE918-6062-F16E-DDFE-D37DE056153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24483B3-2CAD-6B39-C250-C95B18CEE4AC}"/>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Cost Estimation and Quantity Takeoff</a:t>
            </a:r>
          </a:p>
        </p:txBody>
      </p:sp>
      <p:sp>
        <p:nvSpPr>
          <p:cNvPr id="58" name="Content Placeholder 2">
            <a:extLst>
              <a:ext uri="{FF2B5EF4-FFF2-40B4-BE49-F238E27FC236}">
                <a16:creationId xmlns:a16="http://schemas.microsoft.com/office/drawing/2014/main" id="{68F05C56-1529-F252-2BD5-4E42F1A6FAF3}"/>
              </a:ext>
            </a:extLst>
          </p:cNvPr>
          <p:cNvSpPr txBox="1">
            <a:spLocks/>
          </p:cNvSpPr>
          <p:nvPr/>
        </p:nvSpPr>
        <p:spPr>
          <a:xfrm>
            <a:off x="641901" y="2279338"/>
            <a:ext cx="10607346"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lgn="l">
              <a:spcBef>
                <a:spcPts val="1600"/>
              </a:spcBef>
              <a:buNone/>
            </a:pPr>
            <a:r>
              <a:rPr lang="en-US" sz="2900" b="1" kern="100" dirty="0">
                <a:latin typeface="Arial" panose="020B0604020202020204" pitchFamily="34" charset="0"/>
                <a:cs typeface="Arial" panose="020B0604020202020204" pitchFamily="34" charset="0"/>
              </a:rPr>
              <a:t>Architectural Massing</a:t>
            </a:r>
          </a:p>
          <a:p>
            <a:pPr marL="0" indent="0" algn="l">
              <a:spcBef>
                <a:spcPts val="1600"/>
              </a:spcBef>
              <a:buNone/>
            </a:pPr>
            <a:r>
              <a:rPr lang="en-US" sz="2900" kern="100" dirty="0">
                <a:latin typeface="Arial" panose="020B0604020202020204" pitchFamily="34" charset="0"/>
                <a:cs typeface="Arial" panose="020B0604020202020204" pitchFamily="34" charset="0"/>
              </a:rPr>
              <a:t>You can use massing studies to perform a variety of tasks:</a:t>
            </a:r>
          </a:p>
          <a:p>
            <a:pPr algn="l">
              <a:spcBef>
                <a:spcPts val="1600"/>
              </a:spcBef>
              <a:buFont typeface="Arial" panose="020B0604020202020204" pitchFamily="34" charset="0"/>
              <a:buChar char="•"/>
            </a:pPr>
            <a:r>
              <a:rPr lang="en-US" sz="2900" kern="100" dirty="0">
                <a:latin typeface="Arial" panose="020B0604020202020204" pitchFamily="34" charset="0"/>
                <a:cs typeface="Arial" panose="020B0604020202020204" pitchFamily="34" charset="0"/>
              </a:rPr>
              <a:t>Create in-place or family-based mass instances that are specific to individual design options. </a:t>
            </a:r>
          </a:p>
          <a:p>
            <a:pPr algn="l">
              <a:spcBef>
                <a:spcPts val="1600"/>
              </a:spcBef>
              <a:buFont typeface="Arial" panose="020B0604020202020204" pitchFamily="34" charset="0"/>
              <a:buChar char="•"/>
            </a:pPr>
            <a:r>
              <a:rPr lang="en-US" sz="2900" kern="100" dirty="0">
                <a:latin typeface="Arial" panose="020B0604020202020204" pitchFamily="34" charset="0"/>
                <a:cs typeface="Arial" panose="020B0604020202020204" pitchFamily="34" charset="0"/>
              </a:rPr>
              <a:t>Create mass families that represent the forms associated with often-used building volumes. </a:t>
            </a:r>
          </a:p>
          <a:p>
            <a:pPr algn="l">
              <a:spcBef>
                <a:spcPts val="1600"/>
              </a:spcBef>
              <a:buFont typeface="Arial" panose="020B0604020202020204" pitchFamily="34" charset="0"/>
              <a:buChar char="•"/>
            </a:pPr>
            <a:r>
              <a:rPr lang="en-US" sz="2900" kern="100" dirty="0">
                <a:latin typeface="Arial" panose="020B0604020202020204" pitchFamily="34" charset="0"/>
                <a:cs typeface="Arial" panose="020B0604020202020204" pitchFamily="34" charset="0"/>
              </a:rPr>
              <a:t>Vary materials, forms, and relations between masses that represent major components of a building or development using design options. </a:t>
            </a:r>
          </a:p>
          <a:p>
            <a:pPr algn="l">
              <a:spcBef>
                <a:spcPts val="1600"/>
              </a:spcBef>
              <a:buFont typeface="Arial" panose="020B0604020202020204" pitchFamily="34" charset="0"/>
              <a:buChar char="•"/>
            </a:pPr>
            <a:r>
              <a:rPr lang="en-US" sz="2900" kern="100" dirty="0">
                <a:latin typeface="Arial" panose="020B0604020202020204" pitchFamily="34" charset="0"/>
                <a:cs typeface="Arial" panose="020B0604020202020204" pitchFamily="34" charset="0"/>
              </a:rPr>
              <a:t>Abstractly represent phases of a project. </a:t>
            </a:r>
          </a:p>
          <a:p>
            <a:pPr algn="l">
              <a:spcBef>
                <a:spcPts val="1600"/>
              </a:spcBef>
              <a:buFont typeface="Arial" panose="020B0604020202020204" pitchFamily="34" charset="0"/>
              <a:buChar char="•"/>
            </a:pPr>
            <a:r>
              <a:rPr lang="en-US" sz="2900" kern="100" dirty="0">
                <a:latin typeface="Arial" panose="020B0604020202020204" pitchFamily="34" charset="0"/>
                <a:cs typeface="Arial" panose="020B0604020202020204" pitchFamily="34" charset="0"/>
              </a:rPr>
              <a:t>Study zoning compliance, both visually and numerically, by relating a proposed building mass to the zoning envelope and floor area ratio. </a:t>
            </a:r>
          </a:p>
        </p:txBody>
      </p:sp>
      <p:pic>
        <p:nvPicPr>
          <p:cNvPr id="6" name="Picture 5">
            <a:extLst>
              <a:ext uri="{FF2B5EF4-FFF2-40B4-BE49-F238E27FC236}">
                <a16:creationId xmlns:a16="http://schemas.microsoft.com/office/drawing/2014/main" id="{C0874CF5-55E2-AC2A-C29B-D8D3802C02ED}"/>
              </a:ext>
            </a:extLst>
          </p:cNvPr>
          <p:cNvPicPr>
            <a:picLocks noChangeAspect="1"/>
          </p:cNvPicPr>
          <p:nvPr/>
        </p:nvPicPr>
        <p:blipFill>
          <a:blip r:embed="rId3"/>
          <a:stretch>
            <a:fillRect/>
          </a:stretch>
        </p:blipFill>
        <p:spPr>
          <a:xfrm>
            <a:off x="13849708" y="2279338"/>
            <a:ext cx="3701312" cy="7304519"/>
          </a:xfrm>
          <a:prstGeom prst="rect">
            <a:avLst/>
          </a:prstGeom>
        </p:spPr>
      </p:pic>
    </p:spTree>
    <p:extLst>
      <p:ext uri="{BB962C8B-B14F-4D97-AF65-F5344CB8AC3E}">
        <p14:creationId xmlns:p14="http://schemas.microsoft.com/office/powerpoint/2010/main" val="17258220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57EC5-7631-6341-1A5B-8E57733BE8E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C32AAA7-C286-3182-F0E2-636CD2263A32}"/>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Cost Estimation and Quantity Takeoff</a:t>
            </a:r>
          </a:p>
        </p:txBody>
      </p:sp>
      <p:sp>
        <p:nvSpPr>
          <p:cNvPr id="58" name="Content Placeholder 2">
            <a:extLst>
              <a:ext uri="{FF2B5EF4-FFF2-40B4-BE49-F238E27FC236}">
                <a16:creationId xmlns:a16="http://schemas.microsoft.com/office/drawing/2014/main" id="{6CCFF6D4-037B-9BE2-1C87-D8C6FE3B71CA}"/>
              </a:ext>
            </a:extLst>
          </p:cNvPr>
          <p:cNvSpPr txBox="1">
            <a:spLocks/>
          </p:cNvSpPr>
          <p:nvPr/>
        </p:nvSpPr>
        <p:spPr>
          <a:xfrm>
            <a:off x="641901" y="2279338"/>
            <a:ext cx="8152964"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1600"/>
              </a:spcBef>
              <a:buNone/>
            </a:pPr>
            <a:r>
              <a:rPr lang="en-US" sz="2900" b="1" kern="100" dirty="0">
                <a:latin typeface="Arial" panose="020B0604020202020204" pitchFamily="34" charset="0"/>
                <a:cs typeface="Arial" panose="020B0604020202020204" pitchFamily="34" charset="0"/>
              </a:rPr>
              <a:t>Schedules</a:t>
            </a:r>
          </a:p>
          <a:p>
            <a:pPr>
              <a:spcBef>
                <a:spcPts val="1600"/>
              </a:spcBef>
            </a:pPr>
            <a:r>
              <a:rPr lang="en-US" sz="2900" kern="100" dirty="0">
                <a:latin typeface="Arial" panose="020B0604020202020204" pitchFamily="34" charset="0"/>
                <a:cs typeface="Arial" panose="020B0604020202020204" pitchFamily="34" charset="0"/>
              </a:rPr>
              <a:t>A schedule is a tabular display of information, extracted from the properties of the elements in a project. </a:t>
            </a:r>
          </a:p>
          <a:p>
            <a:pPr>
              <a:spcBef>
                <a:spcPts val="1600"/>
              </a:spcBef>
            </a:pPr>
            <a:r>
              <a:rPr lang="en-US" sz="2900" kern="100" dirty="0">
                <a:latin typeface="Arial" panose="020B0604020202020204" pitchFamily="34" charset="0"/>
                <a:cs typeface="Arial" panose="020B0604020202020204" pitchFamily="34" charset="0"/>
              </a:rPr>
              <a:t>A schedule can list every instance of the type of element you are scheduling, or it can collapse multiple instances onto a single row, based on the schedule's grouping criteria.</a:t>
            </a:r>
          </a:p>
          <a:p>
            <a:pPr algn="l">
              <a:spcBef>
                <a:spcPts val="1600"/>
              </a:spcBef>
            </a:pPr>
            <a:r>
              <a:rPr lang="en-US" sz="2900" kern="100" dirty="0">
                <a:latin typeface="Arial" panose="020B0604020202020204" pitchFamily="34" charset="0"/>
                <a:cs typeface="Arial" panose="020B0604020202020204" pitchFamily="34" charset="0"/>
              </a:rPr>
              <a:t>You can create a schedule at any point in the design process. As you make changes to the model that affect the schedule, it automatically updates to reflect those changes. You can add a schedule to a drawing sheet. </a:t>
            </a:r>
          </a:p>
          <a:p>
            <a:pPr algn="l">
              <a:spcBef>
                <a:spcPts val="1600"/>
              </a:spcBef>
            </a:pPr>
            <a:r>
              <a:rPr lang="en-US" sz="2900" kern="100" dirty="0">
                <a:latin typeface="Arial" panose="020B0604020202020204" pitchFamily="34" charset="0"/>
                <a:cs typeface="Arial" panose="020B0604020202020204" pitchFamily="34" charset="0"/>
              </a:rPr>
              <a:t>You can export a schedule to another software program, such as a spreadsheet program.</a:t>
            </a:r>
          </a:p>
          <a:p>
            <a:pPr>
              <a:spcBef>
                <a:spcPts val="1600"/>
              </a:spcBef>
            </a:pPr>
            <a:endParaRPr lang="en-US" sz="29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B1C9613B-0354-F9AC-BA08-7D554A68B7C2}"/>
              </a:ext>
            </a:extLst>
          </p:cNvPr>
          <p:cNvPicPr>
            <a:picLocks noChangeAspect="1"/>
          </p:cNvPicPr>
          <p:nvPr/>
        </p:nvPicPr>
        <p:blipFill>
          <a:blip r:embed="rId3"/>
          <a:stretch>
            <a:fillRect/>
          </a:stretch>
        </p:blipFill>
        <p:spPr>
          <a:xfrm>
            <a:off x="11273790" y="2279338"/>
            <a:ext cx="6591300" cy="7239000"/>
          </a:xfrm>
          <a:prstGeom prst="rect">
            <a:avLst/>
          </a:prstGeom>
        </p:spPr>
      </p:pic>
    </p:spTree>
    <p:extLst>
      <p:ext uri="{BB962C8B-B14F-4D97-AF65-F5344CB8AC3E}">
        <p14:creationId xmlns:p14="http://schemas.microsoft.com/office/powerpoint/2010/main" val="3852190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9586A-3F50-2E37-51B2-914DCFAD5CD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087F92B-79E3-9F47-7495-5407C52B8349}"/>
              </a:ext>
            </a:extLst>
          </p:cNvPr>
          <p:cNvSpPr>
            <a:spLocks noGrp="1"/>
          </p:cNvSpPr>
          <p:nvPr>
            <p:ph type="title"/>
          </p:nvPr>
        </p:nvSpPr>
        <p:spPr>
          <a:xfrm>
            <a:off x="736980" y="731521"/>
            <a:ext cx="16814040" cy="664797"/>
          </a:xfrm>
        </p:spPr>
        <p:txBody>
          <a:bodyPr/>
          <a:lstStyle/>
          <a:p>
            <a:r>
              <a:rPr lang="en-US" sz="4800" dirty="0">
                <a:latin typeface="Arial" panose="020B0604020202020204" pitchFamily="34" charset="0"/>
                <a:cs typeface="Arial" panose="020B0604020202020204" pitchFamily="34" charset="0"/>
              </a:rPr>
              <a:t>Construction Planning and Simulation in Navisworks</a:t>
            </a:r>
          </a:p>
        </p:txBody>
      </p:sp>
      <p:sp>
        <p:nvSpPr>
          <p:cNvPr id="58" name="Content Placeholder 2">
            <a:extLst>
              <a:ext uri="{FF2B5EF4-FFF2-40B4-BE49-F238E27FC236}">
                <a16:creationId xmlns:a16="http://schemas.microsoft.com/office/drawing/2014/main" id="{914FD880-955A-F031-9785-C0F1BA9742EE}"/>
              </a:ext>
            </a:extLst>
          </p:cNvPr>
          <p:cNvSpPr txBox="1">
            <a:spLocks/>
          </p:cNvSpPr>
          <p:nvPr/>
        </p:nvSpPr>
        <p:spPr>
          <a:xfrm>
            <a:off x="641901" y="2279338"/>
            <a:ext cx="7375048"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000"/>
              </a:spcBef>
              <a:buNone/>
            </a:pPr>
            <a:r>
              <a:rPr lang="en-US" sz="2900" b="1" kern="100" dirty="0">
                <a:latin typeface="Arial" panose="020B0604020202020204" pitchFamily="34" charset="0"/>
                <a:cs typeface="Arial" panose="020B0604020202020204" pitchFamily="34" charset="0"/>
              </a:rPr>
              <a:t>Learning objectives:</a:t>
            </a:r>
          </a:p>
          <a:p>
            <a:pPr>
              <a:spcBef>
                <a:spcPts val="2000"/>
              </a:spcBef>
            </a:pPr>
            <a:r>
              <a:rPr lang="en-US" sz="2900" kern="100" dirty="0">
                <a:latin typeface="Arial" panose="020B0604020202020204" pitchFamily="34" charset="0"/>
                <a:cs typeface="Arial" panose="020B0604020202020204" pitchFamily="34" charset="0"/>
              </a:rPr>
              <a:t>Create a federated model in Navisworks and adjust project origin and orientation values.</a:t>
            </a:r>
          </a:p>
          <a:p>
            <a:pPr>
              <a:spcBef>
                <a:spcPts val="2000"/>
              </a:spcBef>
            </a:pPr>
            <a:r>
              <a:rPr lang="en-US" sz="2900" kern="100" dirty="0">
                <a:latin typeface="Arial" panose="020B0604020202020204" pitchFamily="34" charset="0"/>
                <a:cs typeface="Arial" panose="020B0604020202020204" pitchFamily="34" charset="0"/>
              </a:rPr>
              <a:t>Create and manage viewpoints for the model, allowing you to set camera positions that are best for the project and for teams.</a:t>
            </a:r>
          </a:p>
          <a:p>
            <a:pPr>
              <a:spcBef>
                <a:spcPts val="2000"/>
              </a:spcBef>
            </a:pPr>
            <a:r>
              <a:rPr lang="en-US" sz="2900" kern="100" dirty="0">
                <a:latin typeface="Arial" panose="020B0604020202020204" pitchFamily="34" charset="0"/>
                <a:cs typeface="Arial" panose="020B0604020202020204" pitchFamily="34" charset="0"/>
              </a:rPr>
              <a:t>Create and manage search sets in preparation for running 4D simulations.</a:t>
            </a:r>
          </a:p>
          <a:p>
            <a:pPr>
              <a:spcBef>
                <a:spcPts val="2000"/>
              </a:spcBef>
            </a:pPr>
            <a:r>
              <a:rPr lang="en-US" sz="2900" kern="100" dirty="0">
                <a:latin typeface="Arial" panose="020B0604020202020204" pitchFamily="34" charset="0"/>
                <a:cs typeface="Arial" panose="020B0604020202020204" pitchFamily="34" charset="0"/>
              </a:rPr>
              <a:t>Associate model elements to tasks and refine construction elements in Revit to achieve a more realistic and accurate construction simulation.</a:t>
            </a:r>
          </a:p>
          <a:p>
            <a:pPr marL="0" indent="0">
              <a:buNone/>
            </a:pPr>
            <a:endParaRPr lang="en-US" sz="29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B5BE3334-B2B4-683F-420D-EF3572976FE5}"/>
              </a:ext>
            </a:extLst>
          </p:cNvPr>
          <p:cNvPicPr>
            <a:picLocks noChangeAspect="1"/>
          </p:cNvPicPr>
          <p:nvPr/>
        </p:nvPicPr>
        <p:blipFill>
          <a:blip r:embed="rId3"/>
          <a:srcRect t="10726" b="15865"/>
          <a:stretch/>
        </p:blipFill>
        <p:spPr>
          <a:xfrm>
            <a:off x="9813102" y="2279338"/>
            <a:ext cx="7737917" cy="3181350"/>
          </a:xfrm>
          <a:prstGeom prst="rect">
            <a:avLst/>
          </a:prstGeom>
        </p:spPr>
      </p:pic>
      <p:pic>
        <p:nvPicPr>
          <p:cNvPr id="3" name="Picture 2">
            <a:extLst>
              <a:ext uri="{FF2B5EF4-FFF2-40B4-BE49-F238E27FC236}">
                <a16:creationId xmlns:a16="http://schemas.microsoft.com/office/drawing/2014/main" id="{1C68365C-9607-C825-D231-5E91812B5FB1}"/>
              </a:ext>
            </a:extLst>
          </p:cNvPr>
          <p:cNvPicPr>
            <a:picLocks noChangeAspect="1"/>
          </p:cNvPicPr>
          <p:nvPr/>
        </p:nvPicPr>
        <p:blipFill>
          <a:blip r:embed="rId4"/>
          <a:stretch>
            <a:fillRect/>
          </a:stretch>
        </p:blipFill>
        <p:spPr>
          <a:xfrm>
            <a:off x="9778619" y="5826672"/>
            <a:ext cx="7772400" cy="3385907"/>
          </a:xfrm>
          <a:prstGeom prst="rect">
            <a:avLst/>
          </a:prstGeom>
        </p:spPr>
      </p:pic>
    </p:spTree>
    <p:extLst>
      <p:ext uri="{BB962C8B-B14F-4D97-AF65-F5344CB8AC3E}">
        <p14:creationId xmlns:p14="http://schemas.microsoft.com/office/powerpoint/2010/main" val="34111635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B65C8-E7B8-531C-849F-E48BEAAFD74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CF66C90-FBD7-6D5D-76FD-58F75A33FBFF}"/>
              </a:ext>
            </a:extLst>
          </p:cNvPr>
          <p:cNvSpPr>
            <a:spLocks noGrp="1"/>
          </p:cNvSpPr>
          <p:nvPr>
            <p:ph type="title"/>
          </p:nvPr>
        </p:nvSpPr>
        <p:spPr>
          <a:xfrm>
            <a:off x="736980" y="731521"/>
            <a:ext cx="16814040" cy="664797"/>
          </a:xfrm>
        </p:spPr>
        <p:txBody>
          <a:bodyPr/>
          <a:lstStyle/>
          <a:p>
            <a:r>
              <a:rPr lang="en-US" sz="4800" dirty="0">
                <a:latin typeface="Arial" panose="020B0604020202020204" pitchFamily="34" charset="0"/>
                <a:cs typeface="Arial" panose="020B0604020202020204" pitchFamily="34" charset="0"/>
              </a:rPr>
              <a:t>Construction Planning and Simulation in Navisworks</a:t>
            </a:r>
          </a:p>
        </p:txBody>
      </p:sp>
      <p:sp>
        <p:nvSpPr>
          <p:cNvPr id="58" name="Content Placeholder 2">
            <a:extLst>
              <a:ext uri="{FF2B5EF4-FFF2-40B4-BE49-F238E27FC236}">
                <a16:creationId xmlns:a16="http://schemas.microsoft.com/office/drawing/2014/main" id="{40447528-7D62-99B4-65F2-745342A6F48F}"/>
              </a:ext>
            </a:extLst>
          </p:cNvPr>
          <p:cNvSpPr txBox="1">
            <a:spLocks/>
          </p:cNvSpPr>
          <p:nvPr/>
        </p:nvSpPr>
        <p:spPr>
          <a:xfrm>
            <a:off x="641901" y="2279338"/>
            <a:ext cx="7666076"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000"/>
              </a:spcBef>
              <a:buNone/>
            </a:pPr>
            <a:r>
              <a:rPr lang="en-US" sz="2800" b="1" kern="100" dirty="0">
                <a:latin typeface="Arial" panose="020B0604020202020204" pitchFamily="34" charset="0"/>
                <a:cs typeface="Arial" panose="020B0604020202020204" pitchFamily="34" charset="0"/>
              </a:rPr>
              <a:t>File Types</a:t>
            </a:r>
          </a:p>
          <a:p>
            <a:pPr>
              <a:spcBef>
                <a:spcPts val="2000"/>
              </a:spcBef>
            </a:pPr>
            <a:r>
              <a:rPr lang="en-US" sz="2800" kern="100" dirty="0">
                <a:latin typeface="Arial" panose="020B0604020202020204" pitchFamily="34" charset="0"/>
                <a:cs typeface="Arial" panose="020B0604020202020204" pitchFamily="34" charset="0"/>
              </a:rPr>
              <a:t>NWC files are compressed versions of the project model which update when changes are made to the source file, making for easier and quicker project workflows. </a:t>
            </a:r>
          </a:p>
          <a:p>
            <a:pPr>
              <a:spcBef>
                <a:spcPts val="2000"/>
              </a:spcBef>
            </a:pPr>
            <a:r>
              <a:rPr lang="en-US" sz="2800" kern="100" dirty="0">
                <a:latin typeface="Arial" panose="020B0604020202020204" pitchFamily="34" charset="0"/>
                <a:cs typeface="Arial" panose="020B0604020202020204" pitchFamily="34" charset="0"/>
              </a:rPr>
              <a:t>An NWF file contains links to the NWC files together with Navisworks-specific data, such as review markups. No model geometry is saved with this file format; this makes an NWF considerably smaller in size than an NWD.</a:t>
            </a:r>
          </a:p>
          <a:p>
            <a:pPr>
              <a:spcBef>
                <a:spcPts val="2000"/>
              </a:spcBef>
            </a:pPr>
            <a:r>
              <a:rPr lang="en-US" sz="2800" kern="100" dirty="0">
                <a:latin typeface="Arial" panose="020B0604020202020204" pitchFamily="34" charset="0"/>
                <a:cs typeface="Arial" panose="020B0604020202020204" pitchFamily="34" charset="0"/>
              </a:rPr>
              <a:t>An NWD file contains all model geometry together with Navisworks-specific data, such as review markups. You can think of an NWD file as a snapshot of the current state of the model.</a:t>
            </a:r>
          </a:p>
          <a:p>
            <a:pPr marL="0" indent="0">
              <a:buNone/>
            </a:pPr>
            <a:endParaRPr lang="en-US" sz="2800" kern="1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734630F9-B1DE-D8D2-C716-8C0E9B8817AB}"/>
              </a:ext>
            </a:extLst>
          </p:cNvPr>
          <p:cNvPicPr>
            <a:picLocks noChangeAspect="1"/>
          </p:cNvPicPr>
          <p:nvPr/>
        </p:nvPicPr>
        <p:blipFill>
          <a:blip r:embed="rId3"/>
          <a:stretch>
            <a:fillRect/>
          </a:stretch>
        </p:blipFill>
        <p:spPr>
          <a:xfrm>
            <a:off x="8752114" y="2279338"/>
            <a:ext cx="8798906" cy="4974399"/>
          </a:xfrm>
          <a:prstGeom prst="rect">
            <a:avLst/>
          </a:prstGeom>
        </p:spPr>
      </p:pic>
    </p:spTree>
    <p:extLst>
      <p:ext uri="{BB962C8B-B14F-4D97-AF65-F5344CB8AC3E}">
        <p14:creationId xmlns:p14="http://schemas.microsoft.com/office/powerpoint/2010/main" val="34203137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6C364-E7B9-2298-FB3F-DBA586BC3D9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B046343-839C-0C61-C1B6-A359EAEC2CCD}"/>
              </a:ext>
            </a:extLst>
          </p:cNvPr>
          <p:cNvSpPr>
            <a:spLocks noGrp="1"/>
          </p:cNvSpPr>
          <p:nvPr>
            <p:ph type="title"/>
          </p:nvPr>
        </p:nvSpPr>
        <p:spPr>
          <a:xfrm>
            <a:off x="736980" y="731521"/>
            <a:ext cx="16814040" cy="664797"/>
          </a:xfrm>
        </p:spPr>
        <p:txBody>
          <a:bodyPr/>
          <a:lstStyle/>
          <a:p>
            <a:r>
              <a:rPr lang="en-US" sz="4800" dirty="0">
                <a:latin typeface="Arial" panose="020B0604020202020204" pitchFamily="34" charset="0"/>
                <a:cs typeface="Arial" panose="020B0604020202020204" pitchFamily="34" charset="0"/>
              </a:rPr>
              <a:t>Construction Planning and Simulation in Navisworks</a:t>
            </a:r>
          </a:p>
        </p:txBody>
      </p:sp>
      <p:sp>
        <p:nvSpPr>
          <p:cNvPr id="58" name="Content Placeholder 2">
            <a:extLst>
              <a:ext uri="{FF2B5EF4-FFF2-40B4-BE49-F238E27FC236}">
                <a16:creationId xmlns:a16="http://schemas.microsoft.com/office/drawing/2014/main" id="{55657E89-2EE5-5179-9A16-AA8148765364}"/>
              </a:ext>
            </a:extLst>
          </p:cNvPr>
          <p:cNvSpPr txBox="1">
            <a:spLocks/>
          </p:cNvSpPr>
          <p:nvPr/>
        </p:nvSpPr>
        <p:spPr>
          <a:xfrm>
            <a:off x="641901" y="2279338"/>
            <a:ext cx="6720962" cy="7543088"/>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000"/>
              </a:spcBef>
              <a:buNone/>
            </a:pPr>
            <a:r>
              <a:rPr lang="en-US" sz="2900" b="1" kern="100" dirty="0">
                <a:latin typeface="Arial" panose="020B0604020202020204" pitchFamily="34" charset="0"/>
                <a:cs typeface="Arial" panose="020B0604020202020204" pitchFamily="34" charset="0"/>
              </a:rPr>
              <a:t>Viewpoints</a:t>
            </a:r>
          </a:p>
          <a:p>
            <a:pPr>
              <a:spcBef>
                <a:spcPts val="2000"/>
              </a:spcBef>
            </a:pPr>
            <a:r>
              <a:rPr lang="en-US" sz="2900" kern="100" dirty="0">
                <a:latin typeface="Arial" panose="020B0604020202020204" pitchFamily="34" charset="0"/>
                <a:cs typeface="Arial" panose="020B0604020202020204" pitchFamily="34" charset="0"/>
              </a:rPr>
              <a:t>Viewpoints are an important feature of Navisworks. They allow you to save and recall different settings related to the view and navigation of the model.</a:t>
            </a:r>
          </a:p>
          <a:p>
            <a:pPr>
              <a:spcBef>
                <a:spcPts val="2000"/>
              </a:spcBef>
            </a:pPr>
            <a:r>
              <a:rPr lang="en-US" sz="2900" kern="100" dirty="0">
                <a:latin typeface="Arial" panose="020B0604020202020204" pitchFamily="34" charset="0"/>
                <a:cs typeface="Arial" panose="020B0604020202020204" pitchFamily="34" charset="0"/>
              </a:rPr>
              <a:t>Viewpoints are snapshots taken of the model as it is displayed in the Scene View.</a:t>
            </a:r>
          </a:p>
        </p:txBody>
      </p:sp>
      <p:pic>
        <p:nvPicPr>
          <p:cNvPr id="6" name="Picture 5">
            <a:extLst>
              <a:ext uri="{FF2B5EF4-FFF2-40B4-BE49-F238E27FC236}">
                <a16:creationId xmlns:a16="http://schemas.microsoft.com/office/drawing/2014/main" id="{16C18B6C-14A1-D7A1-4363-2F3436C522BF}"/>
              </a:ext>
            </a:extLst>
          </p:cNvPr>
          <p:cNvPicPr>
            <a:picLocks noChangeAspect="1"/>
          </p:cNvPicPr>
          <p:nvPr/>
        </p:nvPicPr>
        <p:blipFill>
          <a:blip r:embed="rId3"/>
          <a:stretch>
            <a:fillRect/>
          </a:stretch>
        </p:blipFill>
        <p:spPr>
          <a:xfrm>
            <a:off x="11992886" y="2279338"/>
            <a:ext cx="4456501" cy="2500480"/>
          </a:xfrm>
          <a:prstGeom prst="rect">
            <a:avLst/>
          </a:prstGeom>
        </p:spPr>
      </p:pic>
      <p:pic>
        <p:nvPicPr>
          <p:cNvPr id="7" name="Picture 6">
            <a:extLst>
              <a:ext uri="{FF2B5EF4-FFF2-40B4-BE49-F238E27FC236}">
                <a16:creationId xmlns:a16="http://schemas.microsoft.com/office/drawing/2014/main" id="{F5FCD099-2598-2700-8924-A5F676EE5C53}"/>
              </a:ext>
            </a:extLst>
          </p:cNvPr>
          <p:cNvPicPr>
            <a:picLocks noChangeAspect="1"/>
          </p:cNvPicPr>
          <p:nvPr/>
        </p:nvPicPr>
        <p:blipFill>
          <a:blip r:embed="rId4"/>
          <a:stretch>
            <a:fillRect/>
          </a:stretch>
        </p:blipFill>
        <p:spPr>
          <a:xfrm>
            <a:off x="3112299" y="7583371"/>
            <a:ext cx="13337088" cy="1456125"/>
          </a:xfrm>
          <a:prstGeom prst="rect">
            <a:avLst/>
          </a:prstGeom>
        </p:spPr>
      </p:pic>
    </p:spTree>
    <p:extLst>
      <p:ext uri="{BB962C8B-B14F-4D97-AF65-F5344CB8AC3E}">
        <p14:creationId xmlns:p14="http://schemas.microsoft.com/office/powerpoint/2010/main" val="20795301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25A22-B753-030B-4F39-8E9EDC73DB2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DCC5B51-D493-0552-094C-0E2359922B6C}"/>
              </a:ext>
            </a:extLst>
          </p:cNvPr>
          <p:cNvSpPr>
            <a:spLocks noGrp="1"/>
          </p:cNvSpPr>
          <p:nvPr>
            <p:ph type="title"/>
          </p:nvPr>
        </p:nvSpPr>
        <p:spPr>
          <a:xfrm>
            <a:off x="736980" y="731521"/>
            <a:ext cx="16814040" cy="664797"/>
          </a:xfrm>
        </p:spPr>
        <p:txBody>
          <a:bodyPr/>
          <a:lstStyle/>
          <a:p>
            <a:r>
              <a:rPr lang="en-US" sz="4800" dirty="0">
                <a:latin typeface="Arial" panose="020B0604020202020204" pitchFamily="34" charset="0"/>
                <a:cs typeface="Arial" panose="020B0604020202020204" pitchFamily="34" charset="0"/>
              </a:rPr>
              <a:t>Construction Planning and Simulation in Navisworks</a:t>
            </a:r>
          </a:p>
        </p:txBody>
      </p:sp>
      <p:sp>
        <p:nvSpPr>
          <p:cNvPr id="58" name="Content Placeholder 2">
            <a:extLst>
              <a:ext uri="{FF2B5EF4-FFF2-40B4-BE49-F238E27FC236}">
                <a16:creationId xmlns:a16="http://schemas.microsoft.com/office/drawing/2014/main" id="{C75B90AE-7D9E-16B5-6FF2-87004218995D}"/>
              </a:ext>
            </a:extLst>
          </p:cNvPr>
          <p:cNvSpPr txBox="1">
            <a:spLocks/>
          </p:cNvSpPr>
          <p:nvPr/>
        </p:nvSpPr>
        <p:spPr>
          <a:xfrm>
            <a:off x="641901" y="2279338"/>
            <a:ext cx="12223494" cy="7543088"/>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000"/>
              </a:spcBef>
              <a:buNone/>
            </a:pPr>
            <a:r>
              <a:rPr lang="en-US" sz="2900" b="1" kern="100" dirty="0">
                <a:latin typeface="Arial" panose="020B0604020202020204" pitchFamily="34" charset="0"/>
                <a:cs typeface="Arial" panose="020B0604020202020204" pitchFamily="34" charset="0"/>
              </a:rPr>
              <a:t>Find Items</a:t>
            </a:r>
          </a:p>
          <a:p>
            <a:pPr>
              <a:spcBef>
                <a:spcPts val="2000"/>
              </a:spcBef>
            </a:pPr>
            <a:r>
              <a:rPr lang="en-US" sz="2900" kern="100" dirty="0">
                <a:latin typeface="Arial" panose="020B0604020202020204" pitchFamily="34" charset="0"/>
                <a:cs typeface="Arial" panose="020B0604020202020204" pitchFamily="34" charset="0"/>
              </a:rPr>
              <a:t>The Find Items window allows you to search for items having a common property or combination of properties.</a:t>
            </a:r>
          </a:p>
          <a:p>
            <a:pPr>
              <a:spcBef>
                <a:spcPts val="2000"/>
              </a:spcBef>
            </a:pPr>
            <a:r>
              <a:rPr lang="en-US" sz="2900" kern="100" dirty="0">
                <a:latin typeface="Arial" panose="020B0604020202020204" pitchFamily="34" charset="0"/>
                <a:cs typeface="Arial" panose="020B0604020202020204" pitchFamily="34" charset="0"/>
              </a:rPr>
              <a:t>The left pane contains the Find Selection Tree with a drop-down list at the top and enables you to select the level of item to start searching at; this can be a file, a layer, an instance, a selection set, and so on.</a:t>
            </a:r>
          </a:p>
          <a:p>
            <a:pPr>
              <a:spcBef>
                <a:spcPts val="2000"/>
              </a:spcBef>
            </a:pPr>
            <a:r>
              <a:rPr lang="en-US" sz="2900" kern="100" dirty="0">
                <a:latin typeface="Arial" panose="020B0604020202020204" pitchFamily="34" charset="0"/>
                <a:cs typeface="Arial" panose="020B0604020202020204" pitchFamily="34" charset="0"/>
              </a:rPr>
              <a:t>The right pane enables you to add the search statements (or conditions). And the buttons enable you to find the qualifying items in your scene.</a:t>
            </a:r>
          </a:p>
        </p:txBody>
      </p:sp>
      <p:pic>
        <p:nvPicPr>
          <p:cNvPr id="2" name="Picture 1">
            <a:extLst>
              <a:ext uri="{FF2B5EF4-FFF2-40B4-BE49-F238E27FC236}">
                <a16:creationId xmlns:a16="http://schemas.microsoft.com/office/drawing/2014/main" id="{E82ABA49-93EC-A325-922F-B0CDC414DD64}"/>
              </a:ext>
            </a:extLst>
          </p:cNvPr>
          <p:cNvPicPr>
            <a:picLocks noChangeAspect="1"/>
          </p:cNvPicPr>
          <p:nvPr/>
        </p:nvPicPr>
        <p:blipFill>
          <a:blip r:embed="rId3"/>
          <a:stretch>
            <a:fillRect/>
          </a:stretch>
        </p:blipFill>
        <p:spPr>
          <a:xfrm>
            <a:off x="1076051" y="7367250"/>
            <a:ext cx="11321591" cy="2029499"/>
          </a:xfrm>
          <a:prstGeom prst="rect">
            <a:avLst/>
          </a:prstGeom>
        </p:spPr>
      </p:pic>
      <p:pic>
        <p:nvPicPr>
          <p:cNvPr id="3" name="Picture 2">
            <a:extLst>
              <a:ext uri="{FF2B5EF4-FFF2-40B4-BE49-F238E27FC236}">
                <a16:creationId xmlns:a16="http://schemas.microsoft.com/office/drawing/2014/main" id="{2630C673-83A4-3D95-19DD-05E46B235513}"/>
              </a:ext>
            </a:extLst>
          </p:cNvPr>
          <p:cNvPicPr>
            <a:picLocks noChangeAspect="1"/>
          </p:cNvPicPr>
          <p:nvPr/>
        </p:nvPicPr>
        <p:blipFill>
          <a:blip r:embed="rId4"/>
          <a:stretch>
            <a:fillRect/>
          </a:stretch>
        </p:blipFill>
        <p:spPr>
          <a:xfrm>
            <a:off x="13830300" y="2261049"/>
            <a:ext cx="3381649" cy="7048762"/>
          </a:xfrm>
          <a:prstGeom prst="rect">
            <a:avLst/>
          </a:prstGeom>
        </p:spPr>
      </p:pic>
    </p:spTree>
    <p:extLst>
      <p:ext uri="{BB962C8B-B14F-4D97-AF65-F5344CB8AC3E}">
        <p14:creationId xmlns:p14="http://schemas.microsoft.com/office/powerpoint/2010/main" val="28744933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Common terms</a:t>
            </a:r>
          </a:p>
        </p:txBody>
      </p:sp>
      <p:pic>
        <p:nvPicPr>
          <p:cNvPr id="8" name="Picture 7">
            <a:extLst>
              <a:ext uri="{FF2B5EF4-FFF2-40B4-BE49-F238E27FC236}">
                <a16:creationId xmlns:a16="http://schemas.microsoft.com/office/drawing/2014/main" id="{35CA0496-36CE-4A27-FC0F-1BD9E605BCC8}"/>
              </a:ext>
            </a:extLst>
          </p:cNvPr>
          <p:cNvPicPr>
            <a:picLocks noChangeAspect="1"/>
          </p:cNvPicPr>
          <p:nvPr/>
        </p:nvPicPr>
        <p:blipFill>
          <a:blip r:embed="rId3"/>
          <a:stretch>
            <a:fillRect/>
          </a:stretch>
        </p:blipFill>
        <p:spPr>
          <a:xfrm>
            <a:off x="0" y="0"/>
            <a:ext cx="18288000" cy="10287000"/>
          </a:xfrm>
          <a:prstGeom prst="rect">
            <a:avLst/>
          </a:prstGeom>
        </p:spPr>
      </p:pic>
    </p:spTree>
    <p:extLst>
      <p:ext uri="{BB962C8B-B14F-4D97-AF65-F5344CB8AC3E}">
        <p14:creationId xmlns:p14="http://schemas.microsoft.com/office/powerpoint/2010/main" val="41476673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F6027C-53C4-9D37-BA6E-8CB4514D3D0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C6B1517-EDDD-4662-EA92-439F725786DA}"/>
              </a:ext>
            </a:extLst>
          </p:cNvPr>
          <p:cNvSpPr>
            <a:spLocks noGrp="1"/>
          </p:cNvSpPr>
          <p:nvPr>
            <p:ph type="title"/>
          </p:nvPr>
        </p:nvSpPr>
        <p:spPr>
          <a:xfrm>
            <a:off x="736980" y="731521"/>
            <a:ext cx="16814040" cy="664797"/>
          </a:xfrm>
        </p:spPr>
        <p:txBody>
          <a:bodyPr/>
          <a:lstStyle/>
          <a:p>
            <a:r>
              <a:rPr lang="en-US" sz="4800" dirty="0">
                <a:latin typeface="Arial" panose="020B0604020202020204" pitchFamily="34" charset="0"/>
                <a:cs typeface="Arial" panose="020B0604020202020204" pitchFamily="34" charset="0"/>
              </a:rPr>
              <a:t>Construction Planning and Simulation in Navisworks</a:t>
            </a:r>
          </a:p>
        </p:txBody>
      </p:sp>
      <p:sp>
        <p:nvSpPr>
          <p:cNvPr id="58" name="Content Placeholder 2">
            <a:extLst>
              <a:ext uri="{FF2B5EF4-FFF2-40B4-BE49-F238E27FC236}">
                <a16:creationId xmlns:a16="http://schemas.microsoft.com/office/drawing/2014/main" id="{4BF135BA-3E44-7065-B4F0-D7E81EE8DDAD}"/>
              </a:ext>
            </a:extLst>
          </p:cNvPr>
          <p:cNvSpPr txBox="1">
            <a:spLocks/>
          </p:cNvSpPr>
          <p:nvPr/>
        </p:nvSpPr>
        <p:spPr>
          <a:xfrm>
            <a:off x="641901" y="2279338"/>
            <a:ext cx="7065185" cy="1926902"/>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000"/>
              </a:spcBef>
              <a:buNone/>
            </a:pPr>
            <a:r>
              <a:rPr lang="en-US" sz="2900" b="1" kern="100" dirty="0" err="1">
                <a:latin typeface="Arial" panose="020B0604020202020204" pitchFamily="34" charset="0"/>
                <a:cs typeface="Arial" panose="020B0604020202020204" pitchFamily="34" charset="0"/>
              </a:rPr>
              <a:t>TimeLiner</a:t>
            </a:r>
            <a:endParaRPr lang="en-US" sz="2900" b="1" kern="100" dirty="0">
              <a:latin typeface="Arial" panose="020B0604020202020204" pitchFamily="34" charset="0"/>
              <a:cs typeface="Arial" panose="020B0604020202020204" pitchFamily="34" charset="0"/>
            </a:endParaRPr>
          </a:p>
          <a:p>
            <a:pPr>
              <a:spcBef>
                <a:spcPts val="2000"/>
              </a:spcBef>
            </a:pPr>
            <a:r>
              <a:rPr lang="en-US" sz="2900" kern="100" dirty="0">
                <a:latin typeface="Arial" panose="020B0604020202020204" pitchFamily="34" charset="0"/>
                <a:cs typeface="Arial" panose="020B0604020202020204" pitchFamily="34" charset="0"/>
              </a:rPr>
              <a:t>The TimeLiner window enables you to attach items in the model to project tasks and simulate project schedules.</a:t>
            </a:r>
          </a:p>
          <a:p>
            <a:pPr>
              <a:spcBef>
                <a:spcPts val="2000"/>
              </a:spcBef>
            </a:pPr>
            <a:endParaRPr lang="en-US" sz="2900" kern="1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2D79C779-4BAB-C891-4FAD-103CAE662974}"/>
              </a:ext>
            </a:extLst>
          </p:cNvPr>
          <p:cNvPicPr>
            <a:picLocks noChangeAspect="1"/>
          </p:cNvPicPr>
          <p:nvPr/>
        </p:nvPicPr>
        <p:blipFill>
          <a:blip r:embed="rId3"/>
          <a:stretch>
            <a:fillRect/>
          </a:stretch>
        </p:blipFill>
        <p:spPr>
          <a:xfrm>
            <a:off x="4352049" y="6515158"/>
            <a:ext cx="12787871" cy="2607035"/>
          </a:xfrm>
          <a:prstGeom prst="rect">
            <a:avLst/>
          </a:prstGeom>
        </p:spPr>
      </p:pic>
      <p:pic>
        <p:nvPicPr>
          <p:cNvPr id="6" name="Picture 5">
            <a:extLst>
              <a:ext uri="{FF2B5EF4-FFF2-40B4-BE49-F238E27FC236}">
                <a16:creationId xmlns:a16="http://schemas.microsoft.com/office/drawing/2014/main" id="{61D309AD-3553-817F-8E07-F170D2904DB0}"/>
              </a:ext>
            </a:extLst>
          </p:cNvPr>
          <p:cNvPicPr>
            <a:picLocks noChangeAspect="1"/>
          </p:cNvPicPr>
          <p:nvPr/>
        </p:nvPicPr>
        <p:blipFill>
          <a:blip r:embed="rId4"/>
          <a:stretch>
            <a:fillRect/>
          </a:stretch>
        </p:blipFill>
        <p:spPr>
          <a:xfrm>
            <a:off x="11755120" y="2279338"/>
            <a:ext cx="5384800" cy="3352800"/>
          </a:xfrm>
          <a:prstGeom prst="rect">
            <a:avLst/>
          </a:prstGeom>
        </p:spPr>
      </p:pic>
    </p:spTree>
    <p:extLst>
      <p:ext uri="{BB962C8B-B14F-4D97-AF65-F5344CB8AC3E}">
        <p14:creationId xmlns:p14="http://schemas.microsoft.com/office/powerpoint/2010/main" val="25731459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5A953-2B06-F4D9-F8CD-944FE465322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EB79FA4-8099-7018-3741-6FD3750BBC77}"/>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Model Coordination in ACC</a:t>
            </a:r>
          </a:p>
        </p:txBody>
      </p:sp>
      <p:sp>
        <p:nvSpPr>
          <p:cNvPr id="58" name="Content Placeholder 2">
            <a:extLst>
              <a:ext uri="{FF2B5EF4-FFF2-40B4-BE49-F238E27FC236}">
                <a16:creationId xmlns:a16="http://schemas.microsoft.com/office/drawing/2014/main" id="{185B7908-5222-7F28-1955-0B98A2FF2AEC}"/>
              </a:ext>
            </a:extLst>
          </p:cNvPr>
          <p:cNvSpPr txBox="1">
            <a:spLocks/>
          </p:cNvSpPr>
          <p:nvPr/>
        </p:nvSpPr>
        <p:spPr>
          <a:xfrm>
            <a:off x="641900" y="2279338"/>
            <a:ext cx="8818623"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000"/>
              </a:spcBef>
              <a:buNone/>
            </a:pPr>
            <a:r>
              <a:rPr lang="en-US" sz="2900" b="1" kern="100" dirty="0">
                <a:latin typeface="Arial" panose="020B0604020202020204" pitchFamily="34" charset="0"/>
                <a:cs typeface="Arial" panose="020B0604020202020204" pitchFamily="34" charset="0"/>
              </a:rPr>
              <a:t>Learning objectives:</a:t>
            </a:r>
          </a:p>
          <a:p>
            <a:pPr>
              <a:spcBef>
                <a:spcPts val="2000"/>
              </a:spcBef>
            </a:pPr>
            <a:r>
              <a:rPr lang="en-US" sz="2900" kern="100" dirty="0">
                <a:latin typeface="Arial" panose="020B0604020202020204" pitchFamily="34" charset="0"/>
                <a:cs typeface="Arial" panose="020B0604020202020204" pitchFamily="34" charset="0"/>
              </a:rPr>
              <a:t>Define a coordination space and then create a view of combined models with specific model categories visible to act as a clash set.</a:t>
            </a:r>
          </a:p>
          <a:p>
            <a:pPr>
              <a:spcBef>
                <a:spcPts val="2000"/>
              </a:spcBef>
            </a:pPr>
            <a:r>
              <a:rPr lang="en-US" sz="2900" kern="100" dirty="0">
                <a:latin typeface="Arial" panose="020B0604020202020204" pitchFamily="34" charset="0"/>
                <a:cs typeface="Arial" panose="020B0604020202020204" pitchFamily="34" charset="0"/>
              </a:rPr>
              <a:t>View models, filter categories, and save views to manage clash tests. </a:t>
            </a:r>
          </a:p>
          <a:p>
            <a:pPr>
              <a:spcBef>
                <a:spcPts val="2000"/>
              </a:spcBef>
            </a:pPr>
            <a:r>
              <a:rPr lang="en-US" sz="2900" kern="100" dirty="0">
                <a:latin typeface="Arial" panose="020B0604020202020204" pitchFamily="34" charset="0"/>
                <a:cs typeface="Arial" panose="020B0604020202020204" pitchFamily="34" charset="0"/>
              </a:rPr>
              <a:t>Create clash test reports in preparation for distribution to project delivery teams, manage clash testing in updated models, and rerun clash tests. </a:t>
            </a:r>
          </a:p>
        </p:txBody>
      </p:sp>
      <p:pic>
        <p:nvPicPr>
          <p:cNvPr id="2" name="Picture 1">
            <a:extLst>
              <a:ext uri="{FF2B5EF4-FFF2-40B4-BE49-F238E27FC236}">
                <a16:creationId xmlns:a16="http://schemas.microsoft.com/office/drawing/2014/main" id="{84C7017F-B85E-2961-4720-BCD219B6A414}"/>
              </a:ext>
            </a:extLst>
          </p:cNvPr>
          <p:cNvPicPr>
            <a:picLocks noChangeAspect="1"/>
          </p:cNvPicPr>
          <p:nvPr/>
        </p:nvPicPr>
        <p:blipFill>
          <a:blip r:embed="rId3"/>
          <a:stretch>
            <a:fillRect/>
          </a:stretch>
        </p:blipFill>
        <p:spPr>
          <a:xfrm>
            <a:off x="9778620" y="2354405"/>
            <a:ext cx="7772400" cy="2857965"/>
          </a:xfrm>
          <a:prstGeom prst="rect">
            <a:avLst/>
          </a:prstGeom>
        </p:spPr>
      </p:pic>
      <p:pic>
        <p:nvPicPr>
          <p:cNvPr id="3" name="Picture 2">
            <a:extLst>
              <a:ext uri="{FF2B5EF4-FFF2-40B4-BE49-F238E27FC236}">
                <a16:creationId xmlns:a16="http://schemas.microsoft.com/office/drawing/2014/main" id="{7B188833-D0F5-1992-5819-49D7ADD310D7}"/>
              </a:ext>
            </a:extLst>
          </p:cNvPr>
          <p:cNvPicPr>
            <a:picLocks noChangeAspect="1"/>
          </p:cNvPicPr>
          <p:nvPr/>
        </p:nvPicPr>
        <p:blipFill>
          <a:blip r:embed="rId4"/>
          <a:stretch>
            <a:fillRect/>
          </a:stretch>
        </p:blipFill>
        <p:spPr>
          <a:xfrm>
            <a:off x="9778620" y="5687209"/>
            <a:ext cx="7772400" cy="2958108"/>
          </a:xfrm>
          <a:prstGeom prst="rect">
            <a:avLst/>
          </a:prstGeom>
        </p:spPr>
      </p:pic>
    </p:spTree>
    <p:extLst>
      <p:ext uri="{BB962C8B-B14F-4D97-AF65-F5344CB8AC3E}">
        <p14:creationId xmlns:p14="http://schemas.microsoft.com/office/powerpoint/2010/main" val="24134833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BDFA65-F5AA-CA0F-E3B1-133209A420E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91464F2-FAC5-C04F-C14D-8AC3B4B33117}"/>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Model Coordination in ACC</a:t>
            </a:r>
          </a:p>
        </p:txBody>
      </p:sp>
      <p:sp>
        <p:nvSpPr>
          <p:cNvPr id="58" name="Content Placeholder 2">
            <a:extLst>
              <a:ext uri="{FF2B5EF4-FFF2-40B4-BE49-F238E27FC236}">
                <a16:creationId xmlns:a16="http://schemas.microsoft.com/office/drawing/2014/main" id="{1E65161E-FD27-2040-A460-F184F0BD5B95}"/>
              </a:ext>
            </a:extLst>
          </p:cNvPr>
          <p:cNvSpPr txBox="1">
            <a:spLocks/>
          </p:cNvSpPr>
          <p:nvPr/>
        </p:nvSpPr>
        <p:spPr>
          <a:xfrm>
            <a:off x="641900" y="2279339"/>
            <a:ext cx="7694025" cy="1892612"/>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000"/>
              </a:spcBef>
              <a:buNone/>
            </a:pPr>
            <a:r>
              <a:rPr lang="en-US" sz="2900" b="1" kern="100" dirty="0">
                <a:latin typeface="Arial" panose="020B0604020202020204" pitchFamily="34" charset="0"/>
                <a:cs typeface="Arial" panose="020B0604020202020204" pitchFamily="34" charset="0"/>
              </a:rPr>
              <a:t>Coordination Space and Saved Views</a:t>
            </a:r>
          </a:p>
          <a:p>
            <a:pPr>
              <a:spcBef>
                <a:spcPts val="2000"/>
              </a:spcBef>
            </a:pPr>
            <a:r>
              <a:rPr lang="en-US" sz="2900" kern="100" dirty="0">
                <a:latin typeface="Arial" panose="020B0604020202020204" pitchFamily="34" charset="0"/>
                <a:cs typeface="Arial" panose="020B0604020202020204" pitchFamily="34" charset="0"/>
              </a:rPr>
              <a:t>Clash Detection makes it easy for the entire project team, from architects and engineers to the seasoned BIM manager, to catch, clear and resolve clashes before they become a problem.</a:t>
            </a:r>
          </a:p>
          <a:p>
            <a:pPr>
              <a:spcBef>
                <a:spcPts val="2000"/>
              </a:spcBef>
            </a:pPr>
            <a:r>
              <a:rPr lang="en-US" sz="2900" kern="100" dirty="0">
                <a:latin typeface="Arial" panose="020B0604020202020204" pitchFamily="34" charset="0"/>
                <a:cs typeface="Arial" panose="020B0604020202020204" pitchFamily="34" charset="0"/>
              </a:rPr>
              <a:t>In a coordination space, you can create a federated model and decide whether to allow for automatic clash detection or not.</a:t>
            </a:r>
          </a:p>
          <a:p>
            <a:pPr>
              <a:spcBef>
                <a:spcPts val="2000"/>
              </a:spcBef>
            </a:pPr>
            <a:r>
              <a:rPr lang="en-US" sz="2900" kern="100" dirty="0">
                <a:latin typeface="Arial" panose="020B0604020202020204" pitchFamily="34" charset="0"/>
                <a:cs typeface="Arial" panose="020B0604020202020204" pitchFamily="34" charset="0"/>
              </a:rPr>
              <a:t>The Model Browser allows you to use filters to isolate building elements to be used in clash tests.</a:t>
            </a:r>
          </a:p>
          <a:p>
            <a:pPr>
              <a:spcBef>
                <a:spcPts val="2000"/>
              </a:spcBef>
            </a:pPr>
            <a:r>
              <a:rPr lang="en-US" sz="2900" kern="100" dirty="0">
                <a:latin typeface="Arial" panose="020B0604020202020204" pitchFamily="34" charset="0"/>
                <a:cs typeface="Arial" panose="020B0604020202020204" pitchFamily="34" charset="0"/>
              </a:rPr>
              <a:t>The saved view can be applied as a filter in the main clash detection results table.</a:t>
            </a:r>
          </a:p>
        </p:txBody>
      </p:sp>
      <p:pic>
        <p:nvPicPr>
          <p:cNvPr id="4" name="Picture 3">
            <a:extLst>
              <a:ext uri="{FF2B5EF4-FFF2-40B4-BE49-F238E27FC236}">
                <a16:creationId xmlns:a16="http://schemas.microsoft.com/office/drawing/2014/main" id="{13797421-FC22-8195-C74D-3AFA5C2658CC}"/>
              </a:ext>
            </a:extLst>
          </p:cNvPr>
          <p:cNvPicPr>
            <a:picLocks noChangeAspect="1"/>
          </p:cNvPicPr>
          <p:nvPr/>
        </p:nvPicPr>
        <p:blipFill>
          <a:blip r:embed="rId3"/>
          <a:stretch>
            <a:fillRect/>
          </a:stretch>
        </p:blipFill>
        <p:spPr>
          <a:xfrm>
            <a:off x="12112917" y="2141597"/>
            <a:ext cx="5438102" cy="4503043"/>
          </a:xfrm>
          <a:prstGeom prst="rect">
            <a:avLst/>
          </a:prstGeom>
        </p:spPr>
      </p:pic>
      <p:pic>
        <p:nvPicPr>
          <p:cNvPr id="6" name="Picture 5">
            <a:extLst>
              <a:ext uri="{FF2B5EF4-FFF2-40B4-BE49-F238E27FC236}">
                <a16:creationId xmlns:a16="http://schemas.microsoft.com/office/drawing/2014/main" id="{D81350B1-7574-FE93-8BE5-8F76D3742BF3}"/>
              </a:ext>
            </a:extLst>
          </p:cNvPr>
          <p:cNvPicPr>
            <a:picLocks noChangeAspect="1"/>
          </p:cNvPicPr>
          <p:nvPr/>
        </p:nvPicPr>
        <p:blipFill>
          <a:blip r:embed="rId4"/>
          <a:stretch>
            <a:fillRect/>
          </a:stretch>
        </p:blipFill>
        <p:spPr>
          <a:xfrm>
            <a:off x="8649056" y="3664876"/>
            <a:ext cx="5067240" cy="5463603"/>
          </a:xfrm>
          <a:prstGeom prst="rect">
            <a:avLst/>
          </a:prstGeom>
        </p:spPr>
      </p:pic>
    </p:spTree>
    <p:extLst>
      <p:ext uri="{BB962C8B-B14F-4D97-AF65-F5344CB8AC3E}">
        <p14:creationId xmlns:p14="http://schemas.microsoft.com/office/powerpoint/2010/main" val="41176912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FBE120-FE5B-02E6-9DD7-21087288355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D0060F7-EE5B-B973-567E-5801A7F7336A}"/>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Model Coordination in ACC</a:t>
            </a:r>
          </a:p>
        </p:txBody>
      </p:sp>
      <p:sp>
        <p:nvSpPr>
          <p:cNvPr id="58" name="Content Placeholder 2">
            <a:extLst>
              <a:ext uri="{FF2B5EF4-FFF2-40B4-BE49-F238E27FC236}">
                <a16:creationId xmlns:a16="http://schemas.microsoft.com/office/drawing/2014/main" id="{63E7CA5E-C4E3-6FB8-4B32-B3EF23C68B7E}"/>
              </a:ext>
            </a:extLst>
          </p:cNvPr>
          <p:cNvSpPr txBox="1">
            <a:spLocks/>
          </p:cNvSpPr>
          <p:nvPr/>
        </p:nvSpPr>
        <p:spPr>
          <a:xfrm>
            <a:off x="641900" y="2279339"/>
            <a:ext cx="11861988" cy="1892612"/>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000"/>
              </a:spcBef>
              <a:buNone/>
            </a:pPr>
            <a:r>
              <a:rPr lang="en-US" sz="2900" b="1" kern="100" dirty="0">
                <a:latin typeface="Arial" panose="020B0604020202020204" pitchFamily="34" charset="0"/>
                <a:cs typeface="Arial" panose="020B0604020202020204" pitchFamily="34" charset="0"/>
              </a:rPr>
              <a:t>Clash Groups and Object Exclusions</a:t>
            </a:r>
          </a:p>
          <a:p>
            <a:pPr>
              <a:spcBef>
                <a:spcPts val="2000"/>
              </a:spcBef>
            </a:pPr>
            <a:r>
              <a:rPr lang="en-US" sz="2900" kern="100" dirty="0">
                <a:latin typeface="Arial" panose="020B0604020202020204" pitchFamily="34" charset="0"/>
                <a:cs typeface="Arial" panose="020B0604020202020204" pitchFamily="34" charset="0"/>
              </a:rPr>
              <a:t>Clashes are automatically grouped to facilitate the review process and help you identify of issues.</a:t>
            </a:r>
          </a:p>
          <a:p>
            <a:pPr>
              <a:spcBef>
                <a:spcPts val="2000"/>
              </a:spcBef>
            </a:pPr>
            <a:r>
              <a:rPr lang="en-US" sz="2900" kern="100" dirty="0">
                <a:latin typeface="Arial" panose="020B0604020202020204" pitchFamily="34" charset="0"/>
                <a:cs typeface="Arial" panose="020B0604020202020204" pitchFamily="34" charset="0"/>
              </a:rPr>
              <a:t>Object exclusions can be created to exclude elements from the clash detection results.</a:t>
            </a:r>
          </a:p>
          <a:p>
            <a:pPr>
              <a:spcBef>
                <a:spcPts val="2000"/>
              </a:spcBef>
            </a:pPr>
            <a:endParaRPr lang="en-US" sz="2900" kern="1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5529AB33-D5C8-AF21-A005-3F60A3D34C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699108" y="2141597"/>
            <a:ext cx="4265720" cy="4503043"/>
          </a:xfrm>
          <a:prstGeom prst="rect">
            <a:avLst/>
          </a:prstGeom>
        </p:spPr>
      </p:pic>
      <p:pic>
        <p:nvPicPr>
          <p:cNvPr id="2" name="Picture 1">
            <a:extLst>
              <a:ext uri="{FF2B5EF4-FFF2-40B4-BE49-F238E27FC236}">
                <a16:creationId xmlns:a16="http://schemas.microsoft.com/office/drawing/2014/main" id="{6177ADC5-50C0-0293-D2F7-6E6B70E7E498}"/>
              </a:ext>
            </a:extLst>
          </p:cNvPr>
          <p:cNvPicPr>
            <a:picLocks noChangeAspect="1"/>
          </p:cNvPicPr>
          <p:nvPr/>
        </p:nvPicPr>
        <p:blipFill>
          <a:blip r:embed="rId4"/>
          <a:stretch>
            <a:fillRect/>
          </a:stretch>
        </p:blipFill>
        <p:spPr>
          <a:xfrm>
            <a:off x="4926708" y="5208513"/>
            <a:ext cx="6854166" cy="4226317"/>
          </a:xfrm>
          <a:prstGeom prst="rect">
            <a:avLst/>
          </a:prstGeom>
        </p:spPr>
      </p:pic>
    </p:spTree>
    <p:extLst>
      <p:ext uri="{BB962C8B-B14F-4D97-AF65-F5344CB8AC3E}">
        <p14:creationId xmlns:p14="http://schemas.microsoft.com/office/powerpoint/2010/main" val="11228592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BBBDF-A62C-365E-10D6-6458C0C603B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1268926-DB41-5816-3CD5-6FDCC03FCFC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Model Coordination in ACC</a:t>
            </a:r>
          </a:p>
        </p:txBody>
      </p:sp>
      <p:sp>
        <p:nvSpPr>
          <p:cNvPr id="58" name="Content Placeholder 2">
            <a:extLst>
              <a:ext uri="{FF2B5EF4-FFF2-40B4-BE49-F238E27FC236}">
                <a16:creationId xmlns:a16="http://schemas.microsoft.com/office/drawing/2014/main" id="{27F8C219-87AA-D0E4-2BD5-156ABB29EB66}"/>
              </a:ext>
            </a:extLst>
          </p:cNvPr>
          <p:cNvSpPr txBox="1">
            <a:spLocks/>
          </p:cNvSpPr>
          <p:nvPr/>
        </p:nvSpPr>
        <p:spPr>
          <a:xfrm>
            <a:off x="641901" y="2279339"/>
            <a:ext cx="8201654" cy="1892612"/>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000"/>
              </a:spcBef>
              <a:buNone/>
            </a:pPr>
            <a:r>
              <a:rPr lang="en-US" sz="2900" b="1" kern="100" dirty="0">
                <a:latin typeface="Arial" panose="020B0604020202020204" pitchFamily="34" charset="0"/>
                <a:cs typeface="Arial" panose="020B0604020202020204" pitchFamily="34" charset="0"/>
              </a:rPr>
              <a:t>Issues</a:t>
            </a:r>
          </a:p>
          <a:p>
            <a:pPr>
              <a:spcBef>
                <a:spcPts val="2000"/>
              </a:spcBef>
            </a:pPr>
            <a:r>
              <a:rPr lang="en-US" sz="2900" kern="100" dirty="0">
                <a:latin typeface="Arial" panose="020B0604020202020204" pitchFamily="34" charset="0"/>
                <a:cs typeface="Arial" panose="020B0604020202020204" pitchFamily="34" charset="0"/>
              </a:rPr>
              <a:t>Issues should be created for clashes that need attention. Issues can be assigned to team members on ACC.</a:t>
            </a:r>
          </a:p>
          <a:p>
            <a:pPr>
              <a:spcBef>
                <a:spcPts val="2000"/>
              </a:spcBef>
            </a:pPr>
            <a:r>
              <a:rPr lang="en-US" sz="2900" kern="100" dirty="0">
                <a:latin typeface="Arial" panose="020B0604020202020204" pitchFamily="34" charset="0"/>
                <a:cs typeface="Arial" panose="020B0604020202020204" pitchFamily="34" charset="0"/>
              </a:rPr>
              <a:t>These issues get updated every time a new version of the model is uploaded to the coordination space.</a:t>
            </a:r>
          </a:p>
          <a:p>
            <a:pPr>
              <a:spcBef>
                <a:spcPts val="2000"/>
              </a:spcBef>
            </a:pPr>
            <a:endParaRPr lang="en-US" sz="2900" kern="100" dirty="0">
              <a:latin typeface="Arial" panose="020B0604020202020204" pitchFamily="34" charset="0"/>
              <a:cs typeface="Arial" panose="020B0604020202020204" pitchFamily="34" charset="0"/>
            </a:endParaRPr>
          </a:p>
          <a:p>
            <a:pPr>
              <a:spcBef>
                <a:spcPts val="2000"/>
              </a:spcBef>
            </a:pPr>
            <a:endParaRPr lang="en-US" sz="2900" kern="1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0683054C-D567-B003-667A-323997B86ACC}"/>
              </a:ext>
            </a:extLst>
          </p:cNvPr>
          <p:cNvPicPr>
            <a:picLocks noChangeAspect="1"/>
          </p:cNvPicPr>
          <p:nvPr/>
        </p:nvPicPr>
        <p:blipFill>
          <a:blip r:embed="rId3"/>
          <a:stretch>
            <a:fillRect/>
          </a:stretch>
        </p:blipFill>
        <p:spPr>
          <a:xfrm>
            <a:off x="1116139" y="6115050"/>
            <a:ext cx="8506326" cy="3479394"/>
          </a:xfrm>
          <a:prstGeom prst="rect">
            <a:avLst/>
          </a:prstGeom>
        </p:spPr>
      </p:pic>
      <p:pic>
        <p:nvPicPr>
          <p:cNvPr id="6" name="Picture 5">
            <a:extLst>
              <a:ext uri="{FF2B5EF4-FFF2-40B4-BE49-F238E27FC236}">
                <a16:creationId xmlns:a16="http://schemas.microsoft.com/office/drawing/2014/main" id="{DE35B5F8-6A5C-05A5-28EA-B30361961DD5}"/>
              </a:ext>
            </a:extLst>
          </p:cNvPr>
          <p:cNvPicPr>
            <a:picLocks noChangeAspect="1"/>
          </p:cNvPicPr>
          <p:nvPr/>
        </p:nvPicPr>
        <p:blipFill>
          <a:blip r:embed="rId4"/>
          <a:stretch>
            <a:fillRect/>
          </a:stretch>
        </p:blipFill>
        <p:spPr>
          <a:xfrm>
            <a:off x="9778620" y="2046925"/>
            <a:ext cx="7772400" cy="5484710"/>
          </a:xfrm>
          <a:prstGeom prst="rect">
            <a:avLst/>
          </a:prstGeom>
        </p:spPr>
      </p:pic>
    </p:spTree>
    <p:extLst>
      <p:ext uri="{BB962C8B-B14F-4D97-AF65-F5344CB8AC3E}">
        <p14:creationId xmlns:p14="http://schemas.microsoft.com/office/powerpoint/2010/main" val="292006257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2DEF5E-499F-FF45-4D65-D9F1D3F86B0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79D2A6C-C034-B12C-951C-17946876187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Takeoffs in ACC</a:t>
            </a:r>
          </a:p>
        </p:txBody>
      </p:sp>
      <p:sp>
        <p:nvSpPr>
          <p:cNvPr id="58" name="Content Placeholder 2">
            <a:extLst>
              <a:ext uri="{FF2B5EF4-FFF2-40B4-BE49-F238E27FC236}">
                <a16:creationId xmlns:a16="http://schemas.microsoft.com/office/drawing/2014/main" id="{A67D5E6D-7BF5-E3F2-58D3-0979258DDF85}"/>
              </a:ext>
            </a:extLst>
          </p:cNvPr>
          <p:cNvSpPr txBox="1">
            <a:spLocks/>
          </p:cNvSpPr>
          <p:nvPr/>
        </p:nvSpPr>
        <p:spPr>
          <a:xfrm>
            <a:off x="641900" y="2279338"/>
            <a:ext cx="828735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900" b="1" kern="100" dirty="0">
                <a:latin typeface="Arial" panose="020B0604020202020204" pitchFamily="34" charset="0"/>
                <a:cs typeface="Arial" panose="020B0604020202020204" pitchFamily="34" charset="0"/>
              </a:rPr>
              <a:t>Learning objectives:</a:t>
            </a:r>
          </a:p>
          <a:p>
            <a:r>
              <a:rPr lang="en-US" sz="2900" kern="100" dirty="0">
                <a:latin typeface="Arial" panose="020B0604020202020204" pitchFamily="34" charset="0"/>
                <a:cs typeface="Arial" panose="020B0604020202020204" pitchFamily="34" charset="0"/>
              </a:rPr>
              <a:t>Set up classification systems</a:t>
            </a:r>
          </a:p>
          <a:p>
            <a:r>
              <a:rPr lang="en-US" sz="2900" kern="100" dirty="0">
                <a:latin typeface="Arial" panose="020B0604020202020204" pitchFamily="34" charset="0"/>
                <a:cs typeface="Arial" panose="020B0604020202020204" pitchFamily="34" charset="0"/>
              </a:rPr>
              <a:t>Create packages</a:t>
            </a:r>
          </a:p>
          <a:p>
            <a:r>
              <a:rPr lang="en-US" sz="2900" kern="100" dirty="0">
                <a:latin typeface="Arial" panose="020B0604020202020204" pitchFamily="34" charset="0"/>
                <a:cs typeface="Arial" panose="020B0604020202020204" pitchFamily="34" charset="0"/>
              </a:rPr>
              <a:t>Create takeoffs from a 3D model.</a:t>
            </a:r>
          </a:p>
        </p:txBody>
      </p:sp>
      <p:pic>
        <p:nvPicPr>
          <p:cNvPr id="3" name="Picture 2">
            <a:extLst>
              <a:ext uri="{FF2B5EF4-FFF2-40B4-BE49-F238E27FC236}">
                <a16:creationId xmlns:a16="http://schemas.microsoft.com/office/drawing/2014/main" id="{AE4AFC59-9330-BB7D-F5C1-05A10B6A6AE9}"/>
              </a:ext>
            </a:extLst>
          </p:cNvPr>
          <p:cNvPicPr>
            <a:picLocks noChangeAspect="1"/>
          </p:cNvPicPr>
          <p:nvPr/>
        </p:nvPicPr>
        <p:blipFill>
          <a:blip r:embed="rId3"/>
          <a:stretch>
            <a:fillRect/>
          </a:stretch>
        </p:blipFill>
        <p:spPr>
          <a:xfrm>
            <a:off x="9358745" y="2279338"/>
            <a:ext cx="7772400" cy="3591528"/>
          </a:xfrm>
          <a:prstGeom prst="rect">
            <a:avLst/>
          </a:prstGeom>
        </p:spPr>
      </p:pic>
      <p:pic>
        <p:nvPicPr>
          <p:cNvPr id="4" name="Picture 3">
            <a:extLst>
              <a:ext uri="{FF2B5EF4-FFF2-40B4-BE49-F238E27FC236}">
                <a16:creationId xmlns:a16="http://schemas.microsoft.com/office/drawing/2014/main" id="{F320BE89-19B9-A965-E776-585DA98CE236}"/>
              </a:ext>
            </a:extLst>
          </p:cNvPr>
          <p:cNvPicPr>
            <a:picLocks noChangeAspect="1"/>
          </p:cNvPicPr>
          <p:nvPr/>
        </p:nvPicPr>
        <p:blipFill>
          <a:blip r:embed="rId4"/>
          <a:stretch>
            <a:fillRect/>
          </a:stretch>
        </p:blipFill>
        <p:spPr>
          <a:xfrm>
            <a:off x="1087661" y="6817252"/>
            <a:ext cx="16043484" cy="2520712"/>
          </a:xfrm>
          <a:prstGeom prst="rect">
            <a:avLst/>
          </a:prstGeom>
        </p:spPr>
      </p:pic>
    </p:spTree>
    <p:extLst>
      <p:ext uri="{BB962C8B-B14F-4D97-AF65-F5344CB8AC3E}">
        <p14:creationId xmlns:p14="http://schemas.microsoft.com/office/powerpoint/2010/main" val="9123283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7D554F-1942-804E-0AB6-D9A691F8AE4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E152024-AF4F-230A-FBDF-6AA088BD6EC8}"/>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Takeoffs in ACC</a:t>
            </a:r>
          </a:p>
        </p:txBody>
      </p:sp>
      <p:sp>
        <p:nvSpPr>
          <p:cNvPr id="58" name="Content Placeholder 2">
            <a:extLst>
              <a:ext uri="{FF2B5EF4-FFF2-40B4-BE49-F238E27FC236}">
                <a16:creationId xmlns:a16="http://schemas.microsoft.com/office/drawing/2014/main" id="{63F38B63-37FD-DC00-0EFB-333619B31853}"/>
              </a:ext>
            </a:extLst>
          </p:cNvPr>
          <p:cNvSpPr txBox="1">
            <a:spLocks/>
          </p:cNvSpPr>
          <p:nvPr/>
        </p:nvSpPr>
        <p:spPr>
          <a:xfrm>
            <a:off x="641901" y="2279338"/>
            <a:ext cx="1573417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2900" kern="100" dirty="0">
                <a:latin typeface="Arial" panose="020B0604020202020204" pitchFamily="34" charset="0"/>
                <a:cs typeface="Arial" panose="020B0604020202020204" pitchFamily="34" charset="0"/>
              </a:rPr>
              <a:t>Quantity takeoffs are essential in estimating costs accurately in the construction industry.</a:t>
            </a:r>
          </a:p>
          <a:p>
            <a:r>
              <a:rPr lang="en-US" sz="2900" kern="100" dirty="0">
                <a:latin typeface="Arial" panose="020B0604020202020204" pitchFamily="34" charset="0"/>
                <a:cs typeface="Arial" panose="020B0604020202020204" pitchFamily="34" charset="0"/>
              </a:rPr>
              <a:t>To get started in ACC Takeoff, you should:</a:t>
            </a:r>
          </a:p>
          <a:p>
            <a:pPr lvl="1"/>
            <a:r>
              <a:rPr lang="en-US" sz="2500" kern="100" dirty="0">
                <a:latin typeface="Arial" panose="020B0604020202020204" pitchFamily="34" charset="0"/>
                <a:cs typeface="Arial" panose="020B0604020202020204" pitchFamily="34" charset="0"/>
              </a:rPr>
              <a:t>Define a measurement system and classification systems.</a:t>
            </a:r>
          </a:p>
          <a:p>
            <a:pPr lvl="1"/>
            <a:r>
              <a:rPr lang="en-US" sz="2500" kern="100" dirty="0">
                <a:latin typeface="Arial" panose="020B0604020202020204" pitchFamily="34" charset="0"/>
                <a:cs typeface="Arial" panose="020B0604020202020204" pitchFamily="34" charset="0"/>
              </a:rPr>
              <a:t>Upload 2D and 3D files in Sheets and Models to use during takeoff.</a:t>
            </a:r>
          </a:p>
          <a:p>
            <a:pPr lvl="1"/>
            <a:r>
              <a:rPr lang="en-US" sz="2500" kern="100" dirty="0">
                <a:latin typeface="Arial" panose="020B0604020202020204" pitchFamily="34" charset="0"/>
                <a:cs typeface="Arial" panose="020B0604020202020204" pitchFamily="34" charset="0"/>
              </a:rPr>
              <a:t>Create takeoff packages to organize your scopes of works.</a:t>
            </a:r>
          </a:p>
        </p:txBody>
      </p:sp>
      <p:pic>
        <p:nvPicPr>
          <p:cNvPr id="2" name="Picture 1">
            <a:extLst>
              <a:ext uri="{FF2B5EF4-FFF2-40B4-BE49-F238E27FC236}">
                <a16:creationId xmlns:a16="http://schemas.microsoft.com/office/drawing/2014/main" id="{D21CA80C-7001-FAA7-F6DA-0086810B09DA}"/>
              </a:ext>
            </a:extLst>
          </p:cNvPr>
          <p:cNvPicPr>
            <a:picLocks noChangeAspect="1"/>
          </p:cNvPicPr>
          <p:nvPr/>
        </p:nvPicPr>
        <p:blipFill>
          <a:blip r:embed="rId3"/>
          <a:stretch>
            <a:fillRect/>
          </a:stretch>
        </p:blipFill>
        <p:spPr>
          <a:xfrm>
            <a:off x="2343218" y="5836107"/>
            <a:ext cx="13601564" cy="4343109"/>
          </a:xfrm>
          <a:prstGeom prst="rect">
            <a:avLst/>
          </a:prstGeom>
        </p:spPr>
      </p:pic>
    </p:spTree>
    <p:extLst>
      <p:ext uri="{BB962C8B-B14F-4D97-AF65-F5344CB8AC3E}">
        <p14:creationId xmlns:p14="http://schemas.microsoft.com/office/powerpoint/2010/main" val="41807199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13BB41-A260-96EC-CF3C-B9C9FE72772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E0ED99F-0FE8-0D38-AE71-B3CDAA04E1ED}"/>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Takeoffs in ACC</a:t>
            </a:r>
          </a:p>
        </p:txBody>
      </p:sp>
      <p:sp>
        <p:nvSpPr>
          <p:cNvPr id="58" name="Content Placeholder 2">
            <a:extLst>
              <a:ext uri="{FF2B5EF4-FFF2-40B4-BE49-F238E27FC236}">
                <a16:creationId xmlns:a16="http://schemas.microsoft.com/office/drawing/2014/main" id="{5400D14D-C39C-89E9-E278-25E35840675C}"/>
              </a:ext>
            </a:extLst>
          </p:cNvPr>
          <p:cNvSpPr txBox="1">
            <a:spLocks/>
          </p:cNvSpPr>
          <p:nvPr/>
        </p:nvSpPr>
        <p:spPr>
          <a:xfrm>
            <a:off x="641901" y="2279338"/>
            <a:ext cx="6630769"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000"/>
              </a:spcBef>
            </a:pPr>
            <a:r>
              <a:rPr lang="en-US" sz="2900" kern="100" dirty="0">
                <a:latin typeface="Arial" panose="020B0604020202020204" pitchFamily="34" charset="0"/>
                <a:cs typeface="Arial" panose="020B0604020202020204" pitchFamily="34" charset="0"/>
              </a:rPr>
              <a:t>To start takeoff exercises, you create takeoff types and assign one or multiple outputs.</a:t>
            </a:r>
          </a:p>
          <a:p>
            <a:pPr>
              <a:spcBef>
                <a:spcPts val="2000"/>
              </a:spcBef>
            </a:pPr>
            <a:r>
              <a:rPr lang="en-US" sz="2900" kern="100" dirty="0">
                <a:latin typeface="Arial" panose="020B0604020202020204" pitchFamily="34" charset="0"/>
                <a:cs typeface="Arial" panose="020B0604020202020204" pitchFamily="34" charset="0"/>
              </a:rPr>
              <a:t>The inventory keeps track of all your takeoffs, showing the instances taken off, their associated costs, and classifications.</a:t>
            </a:r>
          </a:p>
          <a:p>
            <a:pPr>
              <a:spcBef>
                <a:spcPts val="2000"/>
              </a:spcBef>
            </a:pPr>
            <a:r>
              <a:rPr lang="en-US" sz="2900" kern="100" dirty="0">
                <a:latin typeface="Arial" panose="020B0604020202020204" pitchFamily="34" charset="0"/>
                <a:cs typeface="Arial" panose="020B0604020202020204" pitchFamily="34" charset="0"/>
              </a:rPr>
              <a:t>The inventory data can be organized and then exported to external files.</a:t>
            </a:r>
            <a:endParaRPr lang="en-US" sz="2500" kern="1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A6FB15BA-9812-EA47-398F-3DE1EADBF797}"/>
              </a:ext>
            </a:extLst>
          </p:cNvPr>
          <p:cNvPicPr>
            <a:picLocks noChangeAspect="1"/>
          </p:cNvPicPr>
          <p:nvPr/>
        </p:nvPicPr>
        <p:blipFill>
          <a:blip r:embed="rId3"/>
          <a:stretch>
            <a:fillRect/>
          </a:stretch>
        </p:blipFill>
        <p:spPr>
          <a:xfrm>
            <a:off x="12150548" y="1490114"/>
            <a:ext cx="5400472" cy="5076941"/>
          </a:xfrm>
          <a:prstGeom prst="rect">
            <a:avLst/>
          </a:prstGeom>
        </p:spPr>
      </p:pic>
      <p:pic>
        <p:nvPicPr>
          <p:cNvPr id="3" name="Picture 2">
            <a:extLst>
              <a:ext uri="{FF2B5EF4-FFF2-40B4-BE49-F238E27FC236}">
                <a16:creationId xmlns:a16="http://schemas.microsoft.com/office/drawing/2014/main" id="{3AAD67E8-FAFD-8794-2F82-18DB68D26387}"/>
              </a:ext>
            </a:extLst>
          </p:cNvPr>
          <p:cNvPicPr>
            <a:picLocks noChangeAspect="1"/>
          </p:cNvPicPr>
          <p:nvPr/>
        </p:nvPicPr>
        <p:blipFill>
          <a:blip r:embed="rId4"/>
          <a:stretch>
            <a:fillRect/>
          </a:stretch>
        </p:blipFill>
        <p:spPr>
          <a:xfrm>
            <a:off x="1092580" y="7094567"/>
            <a:ext cx="15607037" cy="2101671"/>
          </a:xfrm>
          <a:prstGeom prst="rect">
            <a:avLst/>
          </a:prstGeom>
        </p:spPr>
      </p:pic>
      <p:pic>
        <p:nvPicPr>
          <p:cNvPr id="4" name="Picture 3">
            <a:extLst>
              <a:ext uri="{FF2B5EF4-FFF2-40B4-BE49-F238E27FC236}">
                <a16:creationId xmlns:a16="http://schemas.microsoft.com/office/drawing/2014/main" id="{CE1E26DA-D7B1-F9B3-CBC3-3A0CCC1D8DDF}"/>
              </a:ext>
            </a:extLst>
          </p:cNvPr>
          <p:cNvPicPr>
            <a:picLocks noChangeAspect="1"/>
          </p:cNvPicPr>
          <p:nvPr/>
        </p:nvPicPr>
        <p:blipFill>
          <a:blip r:embed="rId5"/>
          <a:stretch>
            <a:fillRect/>
          </a:stretch>
        </p:blipFill>
        <p:spPr>
          <a:xfrm>
            <a:off x="7787559" y="1490114"/>
            <a:ext cx="3848100" cy="4660900"/>
          </a:xfrm>
          <a:prstGeom prst="rect">
            <a:avLst/>
          </a:prstGeom>
        </p:spPr>
      </p:pic>
    </p:spTree>
    <p:extLst>
      <p:ext uri="{BB962C8B-B14F-4D97-AF65-F5344CB8AC3E}">
        <p14:creationId xmlns:p14="http://schemas.microsoft.com/office/powerpoint/2010/main" val="15976928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13AC0-8852-00C4-C72C-FF56CA00C5E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63F8E1B-C984-4D66-711D-ED9E34BA6528}"/>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Assets in ACC</a:t>
            </a:r>
          </a:p>
        </p:txBody>
      </p:sp>
      <p:sp>
        <p:nvSpPr>
          <p:cNvPr id="58" name="Content Placeholder 2">
            <a:extLst>
              <a:ext uri="{FF2B5EF4-FFF2-40B4-BE49-F238E27FC236}">
                <a16:creationId xmlns:a16="http://schemas.microsoft.com/office/drawing/2014/main" id="{F4481205-212F-44B6-3E70-00A1356F9D93}"/>
              </a:ext>
            </a:extLst>
          </p:cNvPr>
          <p:cNvSpPr txBox="1">
            <a:spLocks/>
          </p:cNvSpPr>
          <p:nvPr/>
        </p:nvSpPr>
        <p:spPr>
          <a:xfrm>
            <a:off x="641901" y="2279338"/>
            <a:ext cx="8906136"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900" b="1" kern="100" dirty="0">
                <a:latin typeface="Arial" panose="020B0604020202020204" pitchFamily="34" charset="0"/>
                <a:cs typeface="Arial" panose="020B0604020202020204" pitchFamily="34" charset="0"/>
              </a:rPr>
              <a:t>Learning objectives:</a:t>
            </a:r>
          </a:p>
          <a:p>
            <a:r>
              <a:rPr lang="en-US" sz="2900" kern="100" dirty="0">
                <a:latin typeface="Arial" panose="020B0604020202020204" pitchFamily="34" charset="0"/>
                <a:cs typeface="Arial" panose="020B0604020202020204" pitchFamily="34" charset="0"/>
              </a:rPr>
              <a:t>Track and visualize construction components across a project's lifecycle from design through commissioning and handover using the Assets tool.</a:t>
            </a:r>
          </a:p>
        </p:txBody>
      </p:sp>
      <p:pic>
        <p:nvPicPr>
          <p:cNvPr id="2" name="Picture 1">
            <a:extLst>
              <a:ext uri="{FF2B5EF4-FFF2-40B4-BE49-F238E27FC236}">
                <a16:creationId xmlns:a16="http://schemas.microsoft.com/office/drawing/2014/main" id="{2608DFA0-0AE6-7F01-1FD3-23ABE0990B59}"/>
              </a:ext>
            </a:extLst>
          </p:cNvPr>
          <p:cNvPicPr>
            <a:picLocks noChangeAspect="1"/>
          </p:cNvPicPr>
          <p:nvPr/>
        </p:nvPicPr>
        <p:blipFill>
          <a:blip r:embed="rId3"/>
          <a:stretch>
            <a:fillRect/>
          </a:stretch>
        </p:blipFill>
        <p:spPr>
          <a:xfrm>
            <a:off x="9778620" y="2279338"/>
            <a:ext cx="7772400" cy="4679438"/>
          </a:xfrm>
          <a:prstGeom prst="rect">
            <a:avLst/>
          </a:prstGeom>
        </p:spPr>
      </p:pic>
      <p:pic>
        <p:nvPicPr>
          <p:cNvPr id="3" name="Picture 2">
            <a:extLst>
              <a:ext uri="{FF2B5EF4-FFF2-40B4-BE49-F238E27FC236}">
                <a16:creationId xmlns:a16="http://schemas.microsoft.com/office/drawing/2014/main" id="{2EF5A096-15F5-48FD-F158-7949C5104DA4}"/>
              </a:ext>
            </a:extLst>
          </p:cNvPr>
          <p:cNvPicPr>
            <a:picLocks noChangeAspect="1"/>
          </p:cNvPicPr>
          <p:nvPr/>
        </p:nvPicPr>
        <p:blipFill>
          <a:blip r:embed="rId4"/>
          <a:stretch>
            <a:fillRect/>
          </a:stretch>
        </p:blipFill>
        <p:spPr>
          <a:xfrm>
            <a:off x="914400" y="5711033"/>
            <a:ext cx="10881360" cy="3493680"/>
          </a:xfrm>
          <a:prstGeom prst="rect">
            <a:avLst/>
          </a:prstGeom>
        </p:spPr>
      </p:pic>
    </p:spTree>
    <p:extLst>
      <p:ext uri="{BB962C8B-B14F-4D97-AF65-F5344CB8AC3E}">
        <p14:creationId xmlns:p14="http://schemas.microsoft.com/office/powerpoint/2010/main" val="39092734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E4376-2F79-4D3F-C4E4-9B921A81911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1B0D8B3-5957-86FB-CBA8-74E23C7CE4A7}"/>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Assets in ACC</a:t>
            </a:r>
          </a:p>
        </p:txBody>
      </p:sp>
      <p:sp>
        <p:nvSpPr>
          <p:cNvPr id="58" name="Content Placeholder 2">
            <a:extLst>
              <a:ext uri="{FF2B5EF4-FFF2-40B4-BE49-F238E27FC236}">
                <a16:creationId xmlns:a16="http://schemas.microsoft.com/office/drawing/2014/main" id="{C245FACE-788B-B98B-6F5C-97638AC6D84C}"/>
              </a:ext>
            </a:extLst>
          </p:cNvPr>
          <p:cNvSpPr txBox="1">
            <a:spLocks/>
          </p:cNvSpPr>
          <p:nvPr/>
        </p:nvSpPr>
        <p:spPr>
          <a:xfrm>
            <a:off x="641901" y="2279338"/>
            <a:ext cx="16605090"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000"/>
              </a:spcBef>
            </a:pPr>
            <a:r>
              <a:rPr lang="en-US" sz="2900" kern="100" dirty="0">
                <a:latin typeface="Arial" panose="020B0604020202020204" pitchFamily="34" charset="0"/>
                <a:cs typeface="Arial" panose="020B0604020202020204" pitchFamily="34" charset="0"/>
              </a:rPr>
              <a:t>Asset categories can be set up to map organize your project’s assets, map their properties, and assign status sets.</a:t>
            </a:r>
          </a:p>
          <a:p>
            <a:pPr>
              <a:spcBef>
                <a:spcPts val="2000"/>
              </a:spcBef>
            </a:pPr>
            <a:r>
              <a:rPr lang="en-US" sz="2900" kern="100" dirty="0">
                <a:latin typeface="Arial" panose="020B0604020202020204" pitchFamily="34" charset="0"/>
                <a:cs typeface="Arial" panose="020B0604020202020204" pitchFamily="34" charset="0"/>
              </a:rPr>
              <a:t>An asset status can be modified from 2D plans, 3D models, either through the ACC website, or on the mobile app.</a:t>
            </a:r>
          </a:p>
          <a:p>
            <a:pPr>
              <a:spcBef>
                <a:spcPts val="2000"/>
              </a:spcBef>
            </a:pPr>
            <a:endParaRPr lang="en-US" sz="2900" kern="1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DB569B1D-E493-285B-47F3-CD75DC8D7D3C}"/>
              </a:ext>
            </a:extLst>
          </p:cNvPr>
          <p:cNvPicPr>
            <a:picLocks noChangeAspect="1"/>
          </p:cNvPicPr>
          <p:nvPr/>
        </p:nvPicPr>
        <p:blipFill>
          <a:blip r:embed="rId3"/>
          <a:srcRect b="23975"/>
          <a:stretch/>
        </p:blipFill>
        <p:spPr>
          <a:xfrm>
            <a:off x="1041009" y="5050654"/>
            <a:ext cx="4442791" cy="3568280"/>
          </a:xfrm>
          <a:prstGeom prst="rect">
            <a:avLst/>
          </a:prstGeom>
        </p:spPr>
      </p:pic>
      <p:pic>
        <p:nvPicPr>
          <p:cNvPr id="7" name="Picture 6">
            <a:extLst>
              <a:ext uri="{FF2B5EF4-FFF2-40B4-BE49-F238E27FC236}">
                <a16:creationId xmlns:a16="http://schemas.microsoft.com/office/drawing/2014/main" id="{8E9E3262-CF1B-4432-C670-A9BFFCB25F28}"/>
              </a:ext>
            </a:extLst>
          </p:cNvPr>
          <p:cNvPicPr>
            <a:picLocks noChangeAspect="1"/>
          </p:cNvPicPr>
          <p:nvPr/>
        </p:nvPicPr>
        <p:blipFill>
          <a:blip r:embed="rId4"/>
          <a:srcRect b="10261"/>
          <a:stretch/>
        </p:blipFill>
        <p:spPr>
          <a:xfrm>
            <a:off x="6160048" y="5050654"/>
            <a:ext cx="4946895" cy="3568280"/>
          </a:xfrm>
          <a:prstGeom prst="rect">
            <a:avLst/>
          </a:prstGeom>
        </p:spPr>
      </p:pic>
      <p:pic>
        <p:nvPicPr>
          <p:cNvPr id="9" name="Picture 8">
            <a:extLst>
              <a:ext uri="{FF2B5EF4-FFF2-40B4-BE49-F238E27FC236}">
                <a16:creationId xmlns:a16="http://schemas.microsoft.com/office/drawing/2014/main" id="{A225EA7A-9EDE-AC78-2519-B692911FCF2C}"/>
              </a:ext>
            </a:extLst>
          </p:cNvPr>
          <p:cNvPicPr>
            <a:picLocks noChangeAspect="1"/>
          </p:cNvPicPr>
          <p:nvPr/>
        </p:nvPicPr>
        <p:blipFill>
          <a:blip r:embed="rId5"/>
          <a:srcRect t="3817"/>
          <a:stretch/>
        </p:blipFill>
        <p:spPr>
          <a:xfrm>
            <a:off x="11783192" y="5050654"/>
            <a:ext cx="5061839" cy="3569965"/>
          </a:xfrm>
          <a:prstGeom prst="rect">
            <a:avLst/>
          </a:prstGeom>
        </p:spPr>
      </p:pic>
    </p:spTree>
    <p:extLst>
      <p:ext uri="{BB962C8B-B14F-4D97-AF65-F5344CB8AC3E}">
        <p14:creationId xmlns:p14="http://schemas.microsoft.com/office/powerpoint/2010/main" val="10954012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2DCCB7-8578-4769-F627-1A6670289B2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85A621A-633B-D245-A400-828D0779A07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Common terms</a:t>
            </a:r>
          </a:p>
        </p:txBody>
      </p:sp>
      <p:pic>
        <p:nvPicPr>
          <p:cNvPr id="4" name="Picture 3" descr="A close-up of a company logo&#10;&#10;AI-generated content may be incorrect.">
            <a:extLst>
              <a:ext uri="{FF2B5EF4-FFF2-40B4-BE49-F238E27FC236}">
                <a16:creationId xmlns:a16="http://schemas.microsoft.com/office/drawing/2014/main" id="{3B63B8E2-0E2A-2E3C-2DF6-20328FC65E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9480696" cy="10957892"/>
          </a:xfrm>
          <a:prstGeom prst="rect">
            <a:avLst/>
          </a:prstGeom>
        </p:spPr>
      </p:pic>
    </p:spTree>
    <p:extLst>
      <p:ext uri="{BB962C8B-B14F-4D97-AF65-F5344CB8AC3E}">
        <p14:creationId xmlns:p14="http://schemas.microsoft.com/office/powerpoint/2010/main" val="722725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4105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0A8FB-8C57-6592-0E0A-3C53F00A17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3D655A4-A750-5758-0C7A-947B885BD34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What’s at the heart of BIM?</a:t>
            </a:r>
          </a:p>
        </p:txBody>
      </p:sp>
      <p:pic>
        <p:nvPicPr>
          <p:cNvPr id="8" name="Picture 7">
            <a:extLst>
              <a:ext uri="{FF2B5EF4-FFF2-40B4-BE49-F238E27FC236}">
                <a16:creationId xmlns:a16="http://schemas.microsoft.com/office/drawing/2014/main" id="{5F10088D-78F6-D20D-9BC7-FE9472BE1166}"/>
              </a:ext>
            </a:extLst>
          </p:cNvPr>
          <p:cNvPicPr>
            <a:picLocks noChangeAspect="1"/>
          </p:cNvPicPr>
          <p:nvPr/>
        </p:nvPicPr>
        <p:blipFill>
          <a:blip r:embed="rId3"/>
          <a:stretch>
            <a:fillRect/>
          </a:stretch>
        </p:blipFill>
        <p:spPr>
          <a:xfrm>
            <a:off x="8321040" y="2279338"/>
            <a:ext cx="9229980" cy="5197357"/>
          </a:xfrm>
          <a:prstGeom prst="rect">
            <a:avLst/>
          </a:prstGeom>
        </p:spPr>
      </p:pic>
      <p:sp>
        <p:nvSpPr>
          <p:cNvPr id="2" name="Content Placeholder 2">
            <a:extLst>
              <a:ext uri="{FF2B5EF4-FFF2-40B4-BE49-F238E27FC236}">
                <a16:creationId xmlns:a16="http://schemas.microsoft.com/office/drawing/2014/main" id="{56ACECB1-DAC3-E4AC-8521-98CAE3E7137B}"/>
              </a:ext>
            </a:extLst>
          </p:cNvPr>
          <p:cNvSpPr txBox="1">
            <a:spLocks/>
          </p:cNvSpPr>
          <p:nvPr/>
        </p:nvSpPr>
        <p:spPr>
          <a:xfrm>
            <a:off x="641901" y="2279338"/>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3000" kern="100" dirty="0">
                <a:effectLst/>
                <a:latin typeface="Arial" panose="020B0604020202020204" pitchFamily="34" charset="0"/>
                <a:ea typeface="Aptos" panose="020B0004020202020204" pitchFamily="34" charset="0"/>
                <a:cs typeface="Arial" panose="020B0604020202020204" pitchFamily="34" charset="0"/>
              </a:rPr>
              <a:t>Each element within the model is packed with data, dimensions, material, and more. This information is crucial for creating accurate construction drawings, reducing errors and keeping the project on track. </a:t>
            </a:r>
            <a:endParaRPr 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76413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C66C18-BF3B-D5D6-B8D1-78C46B3025E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3DF6F3C-DA82-D215-36C9-E55B94B82926}"/>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Project Organization</a:t>
            </a:r>
          </a:p>
        </p:txBody>
      </p:sp>
      <p:pic>
        <p:nvPicPr>
          <p:cNvPr id="7" name="Picture 6" descr="A diagram of a company&#10;&#10;AI-generated content may be incorrect.">
            <a:extLst>
              <a:ext uri="{FF2B5EF4-FFF2-40B4-BE49-F238E27FC236}">
                <a16:creationId xmlns:a16="http://schemas.microsoft.com/office/drawing/2014/main" id="{A09FF11C-756D-75F4-FC18-EC871A3A8E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5041" y="2134593"/>
            <a:ext cx="13217276" cy="7434718"/>
          </a:xfrm>
          <a:prstGeom prst="rect">
            <a:avLst/>
          </a:prstGeom>
        </p:spPr>
      </p:pic>
    </p:spTree>
    <p:extLst>
      <p:ext uri="{BB962C8B-B14F-4D97-AF65-F5344CB8AC3E}">
        <p14:creationId xmlns:p14="http://schemas.microsoft.com/office/powerpoint/2010/main" val="13260175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2E8F2-8C1F-8CFB-2D49-20D58EC4FCF4}"/>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D9DAD76E-E507-5014-CC70-B026FAABB651}"/>
              </a:ext>
            </a:extLst>
          </p:cNvPr>
          <p:cNvSpPr/>
          <p:nvPr/>
        </p:nvSpPr>
        <p:spPr>
          <a:xfrm>
            <a:off x="5438953" y="1343585"/>
            <a:ext cx="7410106" cy="7410106"/>
          </a:xfrm>
          <a:prstGeom prst="ellipse">
            <a:avLst/>
          </a:prstGeom>
          <a:solidFill>
            <a:schemeClr val="bg1"/>
          </a:solidFill>
          <a:ln>
            <a:noFill/>
          </a:ln>
          <a:effectLst>
            <a:outerShdw blurRad="419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defTabSz="914332">
              <a:defRPr/>
            </a:pPr>
            <a:endParaRPr lang="en-US" sz="3000" dirty="0">
              <a:solidFill>
                <a:srgbClr val="FFFFFF"/>
              </a:solidFill>
              <a:latin typeface="Artifakt LegendOfc"/>
            </a:endParaRPr>
          </a:p>
        </p:txBody>
      </p:sp>
      <p:sp>
        <p:nvSpPr>
          <p:cNvPr id="99" name="Arc 98">
            <a:extLst>
              <a:ext uri="{FF2B5EF4-FFF2-40B4-BE49-F238E27FC236}">
                <a16:creationId xmlns:a16="http://schemas.microsoft.com/office/drawing/2014/main" id="{F3315B78-CB9A-CC7F-E7CC-6B22468B88EA}"/>
              </a:ext>
            </a:extLst>
          </p:cNvPr>
          <p:cNvSpPr/>
          <p:nvPr/>
        </p:nvSpPr>
        <p:spPr>
          <a:xfrm>
            <a:off x="5444473" y="1300029"/>
            <a:ext cx="7435738" cy="7511574"/>
          </a:xfrm>
          <a:prstGeom prst="arc">
            <a:avLst>
              <a:gd name="adj1" fmla="val 15533327"/>
              <a:gd name="adj2" fmla="val 16586720"/>
            </a:avLst>
          </a:prstGeom>
          <a:ln w="254000" cap="rnd">
            <a:solidFill>
              <a:schemeClr val="accent1">
                <a:lumMod val="40000"/>
                <a:lumOff val="60000"/>
                <a:alpha val="4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101" name="Arc 100">
            <a:extLst>
              <a:ext uri="{FF2B5EF4-FFF2-40B4-BE49-F238E27FC236}">
                <a16:creationId xmlns:a16="http://schemas.microsoft.com/office/drawing/2014/main" id="{CF6995DF-5143-53A6-0925-D1655C8E8EA6}"/>
              </a:ext>
            </a:extLst>
          </p:cNvPr>
          <p:cNvSpPr/>
          <p:nvPr/>
        </p:nvSpPr>
        <p:spPr>
          <a:xfrm>
            <a:off x="5425409" y="1338713"/>
            <a:ext cx="7435738" cy="7511574"/>
          </a:xfrm>
          <a:prstGeom prst="arc">
            <a:avLst>
              <a:gd name="adj1" fmla="val 13895244"/>
              <a:gd name="adj2" fmla="val 15040097"/>
            </a:avLst>
          </a:prstGeom>
          <a:ln w="254000" cap="rnd">
            <a:solidFill>
              <a:schemeClr val="tx1">
                <a:alpha val="4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13" name="Arc 12">
            <a:extLst>
              <a:ext uri="{FF2B5EF4-FFF2-40B4-BE49-F238E27FC236}">
                <a16:creationId xmlns:a16="http://schemas.microsoft.com/office/drawing/2014/main" id="{BDAF4075-9C52-8178-C3B6-0AA0736FF6F4}"/>
              </a:ext>
            </a:extLst>
          </p:cNvPr>
          <p:cNvSpPr/>
          <p:nvPr/>
        </p:nvSpPr>
        <p:spPr>
          <a:xfrm>
            <a:off x="5421939" y="1310543"/>
            <a:ext cx="7435738" cy="7511574"/>
          </a:xfrm>
          <a:prstGeom prst="arc">
            <a:avLst>
              <a:gd name="adj1" fmla="val 3437295"/>
              <a:gd name="adj2" fmla="val 7620743"/>
            </a:avLst>
          </a:prstGeom>
          <a:ln w="254000" cap="rnd">
            <a:solidFill>
              <a:srgbClr val="E97132">
                <a:alpha val="40000"/>
              </a:srgb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10" name="Arc 9">
            <a:extLst>
              <a:ext uri="{FF2B5EF4-FFF2-40B4-BE49-F238E27FC236}">
                <a16:creationId xmlns:a16="http://schemas.microsoft.com/office/drawing/2014/main" id="{EA584BDC-AD80-FC6E-9AC1-490B4A26C446}"/>
              </a:ext>
            </a:extLst>
          </p:cNvPr>
          <p:cNvSpPr/>
          <p:nvPr/>
        </p:nvSpPr>
        <p:spPr>
          <a:xfrm>
            <a:off x="5415885" y="1301549"/>
            <a:ext cx="7435738" cy="7511574"/>
          </a:xfrm>
          <a:prstGeom prst="arc">
            <a:avLst>
              <a:gd name="adj1" fmla="val 319044"/>
              <a:gd name="adj2" fmla="val 3008840"/>
            </a:avLst>
          </a:prstGeom>
          <a:ln w="254000" cap="rnd">
            <a:solidFill>
              <a:srgbClr val="A02B93">
                <a:alpha val="40000"/>
              </a:srgb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105" name="Arc 104">
            <a:extLst>
              <a:ext uri="{FF2B5EF4-FFF2-40B4-BE49-F238E27FC236}">
                <a16:creationId xmlns:a16="http://schemas.microsoft.com/office/drawing/2014/main" id="{D959DEC5-F2C9-4F72-8D70-6231720153F1}"/>
              </a:ext>
            </a:extLst>
          </p:cNvPr>
          <p:cNvSpPr/>
          <p:nvPr/>
        </p:nvSpPr>
        <p:spPr>
          <a:xfrm>
            <a:off x="5437533" y="1321059"/>
            <a:ext cx="7435738" cy="7511574"/>
          </a:xfrm>
          <a:prstGeom prst="arc">
            <a:avLst>
              <a:gd name="adj1" fmla="val 16993630"/>
              <a:gd name="adj2" fmla="val 21440475"/>
            </a:avLst>
          </a:prstGeom>
          <a:ln w="254000" cap="rnd">
            <a:solidFill>
              <a:srgbClr val="0F9ED5">
                <a:alpha val="40000"/>
              </a:srgb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15" name="Arc 14">
            <a:extLst>
              <a:ext uri="{FF2B5EF4-FFF2-40B4-BE49-F238E27FC236}">
                <a16:creationId xmlns:a16="http://schemas.microsoft.com/office/drawing/2014/main" id="{F433C329-AE40-44A4-1BB9-5DEA68E1A54C}"/>
              </a:ext>
            </a:extLst>
          </p:cNvPr>
          <p:cNvSpPr/>
          <p:nvPr/>
        </p:nvSpPr>
        <p:spPr>
          <a:xfrm>
            <a:off x="5415773" y="1332677"/>
            <a:ext cx="7435738" cy="7511574"/>
          </a:xfrm>
          <a:prstGeom prst="arc">
            <a:avLst>
              <a:gd name="adj1" fmla="val 8077511"/>
              <a:gd name="adj2" fmla="val 13451635"/>
            </a:avLst>
          </a:prstGeom>
          <a:ln w="254000" cap="rnd">
            <a:solidFill>
              <a:srgbClr val="156082">
                <a:alpha val="40000"/>
              </a:srgb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60" name="Rectangle 59">
            <a:extLst>
              <a:ext uri="{FF2B5EF4-FFF2-40B4-BE49-F238E27FC236}">
                <a16:creationId xmlns:a16="http://schemas.microsoft.com/office/drawing/2014/main" id="{4836CECC-7D2E-8A2B-8FAA-212038B42DE9}"/>
              </a:ext>
            </a:extLst>
          </p:cNvPr>
          <p:cNvSpPr/>
          <p:nvPr/>
        </p:nvSpPr>
        <p:spPr>
          <a:xfrm>
            <a:off x="2349309" y="7185509"/>
            <a:ext cx="3024034" cy="230832"/>
          </a:xfrm>
          <a:prstGeom prst="rect">
            <a:avLst/>
          </a:prstGeom>
        </p:spPr>
        <p:txBody>
          <a:bodyPr wrap="square" lIns="0" tIns="0" rIns="0" bIns="0">
            <a:spAutoFit/>
          </a:bodyPr>
          <a:lstStyle/>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Project and Cost Management</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54" name="Rectangle 53">
            <a:extLst>
              <a:ext uri="{FF2B5EF4-FFF2-40B4-BE49-F238E27FC236}">
                <a16:creationId xmlns:a16="http://schemas.microsoft.com/office/drawing/2014/main" id="{3B9259F5-D6BE-F4E6-7FEF-D06B7B43A715}"/>
              </a:ext>
            </a:extLst>
          </p:cNvPr>
          <p:cNvSpPr/>
          <p:nvPr/>
        </p:nvSpPr>
        <p:spPr>
          <a:xfrm>
            <a:off x="2780098" y="2821778"/>
            <a:ext cx="2531548" cy="461665"/>
          </a:xfrm>
          <a:prstGeom prst="rect">
            <a:avLst/>
          </a:prstGeom>
          <a:noFill/>
        </p:spPr>
        <p:txBody>
          <a:bodyPr wrap="square" lIns="0" tIns="0" rIns="0" bIns="0">
            <a:spAutoFit/>
          </a:bodyPr>
          <a:lstStyle/>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Project Closeout</a:t>
            </a:r>
          </a:p>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And Handover</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56" name="Rectangle 55">
            <a:extLst>
              <a:ext uri="{FF2B5EF4-FFF2-40B4-BE49-F238E27FC236}">
                <a16:creationId xmlns:a16="http://schemas.microsoft.com/office/drawing/2014/main" id="{E0919377-D9FB-6AFA-0628-90F2BCC1DDA2}"/>
              </a:ext>
            </a:extLst>
          </p:cNvPr>
          <p:cNvSpPr/>
          <p:nvPr/>
        </p:nvSpPr>
        <p:spPr>
          <a:xfrm>
            <a:off x="2803258" y="4223627"/>
            <a:ext cx="1899544" cy="230832"/>
          </a:xfrm>
          <a:prstGeom prst="rect">
            <a:avLst/>
          </a:prstGeom>
        </p:spPr>
        <p:txBody>
          <a:bodyPr wrap="square" lIns="0" tIns="0" rIns="0" bIns="0">
            <a:spAutoFit/>
          </a:bodyPr>
          <a:lstStyle/>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Safety Management</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58" name="Rectangle 57">
            <a:extLst>
              <a:ext uri="{FF2B5EF4-FFF2-40B4-BE49-F238E27FC236}">
                <a16:creationId xmlns:a16="http://schemas.microsoft.com/office/drawing/2014/main" id="{4A480196-3264-8281-E30A-D54052CDED48}"/>
              </a:ext>
            </a:extLst>
          </p:cNvPr>
          <p:cNvSpPr/>
          <p:nvPr/>
        </p:nvSpPr>
        <p:spPr>
          <a:xfrm>
            <a:off x="4546920" y="1668430"/>
            <a:ext cx="2127484" cy="230832"/>
          </a:xfrm>
          <a:prstGeom prst="rect">
            <a:avLst/>
          </a:prstGeom>
        </p:spPr>
        <p:txBody>
          <a:bodyPr wrap="square" lIns="0" tIns="0" rIns="0" bIns="0">
            <a:spAutoFit/>
          </a:bodyPr>
          <a:lstStyle/>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Operation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62" name="Rectangle 61">
            <a:extLst>
              <a:ext uri="{FF2B5EF4-FFF2-40B4-BE49-F238E27FC236}">
                <a16:creationId xmlns:a16="http://schemas.microsoft.com/office/drawing/2014/main" id="{9AD87A33-1CBA-15D6-D3E2-F9500AA38031}"/>
              </a:ext>
            </a:extLst>
          </p:cNvPr>
          <p:cNvSpPr/>
          <p:nvPr/>
        </p:nvSpPr>
        <p:spPr>
          <a:xfrm>
            <a:off x="2558467" y="5813621"/>
            <a:ext cx="2161130" cy="230832"/>
          </a:xfrm>
          <a:prstGeom prst="rect">
            <a:avLst/>
          </a:prstGeom>
        </p:spPr>
        <p:txBody>
          <a:bodyPr wrap="square" lIns="0" tIns="0" rIns="0" bIns="0">
            <a:spAutoFit/>
          </a:bodyPr>
          <a:lstStyle/>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Quality Management</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75" name="Oval 74">
            <a:extLst>
              <a:ext uri="{FF2B5EF4-FFF2-40B4-BE49-F238E27FC236}">
                <a16:creationId xmlns:a16="http://schemas.microsoft.com/office/drawing/2014/main" id="{D987866B-A3DC-BDBE-83A6-2EE7EFEF95D4}"/>
              </a:ext>
            </a:extLst>
          </p:cNvPr>
          <p:cNvSpPr>
            <a:spLocks noChangeAspect="1"/>
          </p:cNvSpPr>
          <p:nvPr/>
        </p:nvSpPr>
        <p:spPr>
          <a:xfrm>
            <a:off x="5635438" y="6833368"/>
            <a:ext cx="946404" cy="946404"/>
          </a:xfrm>
          <a:prstGeom prst="ellipse">
            <a:avLst/>
          </a:prstGeom>
          <a:solidFill>
            <a:schemeClr val="bg1"/>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76" name="Oval 75">
            <a:extLst>
              <a:ext uri="{FF2B5EF4-FFF2-40B4-BE49-F238E27FC236}">
                <a16:creationId xmlns:a16="http://schemas.microsoft.com/office/drawing/2014/main" id="{EDA9D0EB-7E19-CEA8-56B3-26CFF2E5310F}"/>
              </a:ext>
            </a:extLst>
          </p:cNvPr>
          <p:cNvSpPr>
            <a:spLocks noChangeAspect="1"/>
          </p:cNvSpPr>
          <p:nvPr/>
        </p:nvSpPr>
        <p:spPr>
          <a:xfrm>
            <a:off x="6899132" y="1308180"/>
            <a:ext cx="946404" cy="946404"/>
          </a:xfrm>
          <a:prstGeom prst="ellipse">
            <a:avLst/>
          </a:prstGeom>
          <a:solidFill>
            <a:schemeClr val="bg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86" name="Oval 85">
            <a:extLst>
              <a:ext uri="{FF2B5EF4-FFF2-40B4-BE49-F238E27FC236}">
                <a16:creationId xmlns:a16="http://schemas.microsoft.com/office/drawing/2014/main" id="{68C1FD89-2534-2BED-9FAA-438C523402E9}"/>
              </a:ext>
            </a:extLst>
          </p:cNvPr>
          <p:cNvSpPr>
            <a:spLocks noChangeAspect="1"/>
          </p:cNvSpPr>
          <p:nvPr/>
        </p:nvSpPr>
        <p:spPr>
          <a:xfrm>
            <a:off x="4942456" y="5414452"/>
            <a:ext cx="946404" cy="946404"/>
          </a:xfrm>
          <a:prstGeom prst="ellipse">
            <a:avLst/>
          </a:prstGeom>
          <a:solidFill>
            <a:schemeClr val="bg1"/>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87" name="Oval 86">
            <a:extLst>
              <a:ext uri="{FF2B5EF4-FFF2-40B4-BE49-F238E27FC236}">
                <a16:creationId xmlns:a16="http://schemas.microsoft.com/office/drawing/2014/main" id="{F79C7AA1-3BB2-FB7D-729C-B78A83DF282E}"/>
              </a:ext>
            </a:extLst>
          </p:cNvPr>
          <p:cNvSpPr>
            <a:spLocks noChangeAspect="1"/>
          </p:cNvSpPr>
          <p:nvPr/>
        </p:nvSpPr>
        <p:spPr>
          <a:xfrm>
            <a:off x="4916040" y="3908916"/>
            <a:ext cx="946404" cy="946404"/>
          </a:xfrm>
          <a:prstGeom prst="ellipse">
            <a:avLst/>
          </a:prstGeom>
          <a:solidFill>
            <a:schemeClr val="bg1"/>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104" name="Oval 103">
            <a:extLst>
              <a:ext uri="{FF2B5EF4-FFF2-40B4-BE49-F238E27FC236}">
                <a16:creationId xmlns:a16="http://schemas.microsoft.com/office/drawing/2014/main" id="{7C189E15-5475-B421-5877-09471FC34A15}"/>
              </a:ext>
            </a:extLst>
          </p:cNvPr>
          <p:cNvSpPr>
            <a:spLocks noChangeAspect="1"/>
          </p:cNvSpPr>
          <p:nvPr/>
        </p:nvSpPr>
        <p:spPr>
          <a:xfrm>
            <a:off x="5531152" y="2449710"/>
            <a:ext cx="946404" cy="946404"/>
          </a:xfrm>
          <a:prstGeom prst="ellipse">
            <a:avLst/>
          </a:prstGeom>
          <a:solidFill>
            <a:schemeClr val="bg1"/>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pic>
        <p:nvPicPr>
          <p:cNvPr id="53" name="Graphic 1">
            <a:extLst>
              <a:ext uri="{FF2B5EF4-FFF2-40B4-BE49-F238E27FC236}">
                <a16:creationId xmlns:a16="http://schemas.microsoft.com/office/drawing/2014/main" id="{7BF71299-46DB-742C-B863-94BBBDD2935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676339" y="2658965"/>
            <a:ext cx="656038" cy="527906"/>
          </a:xfrm>
          <a:prstGeom prst="rect">
            <a:avLst/>
          </a:prstGeom>
        </p:spPr>
      </p:pic>
      <p:pic>
        <p:nvPicPr>
          <p:cNvPr id="55" name="Graphic 1">
            <a:extLst>
              <a:ext uri="{FF2B5EF4-FFF2-40B4-BE49-F238E27FC236}">
                <a16:creationId xmlns:a16="http://schemas.microsoft.com/office/drawing/2014/main" id="{7F373F49-D06F-7B0B-B61D-39FBEF8B61B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5076962" y="4069838"/>
            <a:ext cx="624560" cy="624560"/>
          </a:xfrm>
          <a:prstGeom prst="rect">
            <a:avLst/>
          </a:prstGeom>
        </p:spPr>
      </p:pic>
      <p:pic>
        <p:nvPicPr>
          <p:cNvPr id="57" name="Graphic 1">
            <a:extLst>
              <a:ext uri="{FF2B5EF4-FFF2-40B4-BE49-F238E27FC236}">
                <a16:creationId xmlns:a16="http://schemas.microsoft.com/office/drawing/2014/main" id="{6B70A0A8-8464-249F-A1A0-871D91878B5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7022266" y="1431314"/>
            <a:ext cx="700136" cy="700136"/>
          </a:xfrm>
          <a:prstGeom prst="rect">
            <a:avLst/>
          </a:prstGeom>
        </p:spPr>
      </p:pic>
      <p:pic>
        <p:nvPicPr>
          <p:cNvPr id="59" name="Graphic 1">
            <a:extLst>
              <a:ext uri="{FF2B5EF4-FFF2-40B4-BE49-F238E27FC236}">
                <a16:creationId xmlns:a16="http://schemas.microsoft.com/office/drawing/2014/main" id="{97B175C2-9C65-E983-411E-10ACC2C865F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5739732" y="6937658"/>
            <a:ext cx="737824" cy="737824"/>
          </a:xfrm>
          <a:prstGeom prst="rect">
            <a:avLst/>
          </a:prstGeom>
        </p:spPr>
      </p:pic>
      <p:pic>
        <p:nvPicPr>
          <p:cNvPr id="61" name="Graphic 1">
            <a:extLst>
              <a:ext uri="{FF2B5EF4-FFF2-40B4-BE49-F238E27FC236}">
                <a16:creationId xmlns:a16="http://schemas.microsoft.com/office/drawing/2014/main" id="{4497D17C-4AD2-512D-4E4B-0B037D681DE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5113960" y="5585954"/>
            <a:ext cx="603404" cy="603404"/>
          </a:xfrm>
          <a:prstGeom prst="rect">
            <a:avLst/>
          </a:prstGeom>
        </p:spPr>
      </p:pic>
      <p:grpSp>
        <p:nvGrpSpPr>
          <p:cNvPr id="66" name="Group 65">
            <a:extLst>
              <a:ext uri="{FF2B5EF4-FFF2-40B4-BE49-F238E27FC236}">
                <a16:creationId xmlns:a16="http://schemas.microsoft.com/office/drawing/2014/main" id="{4C43782F-B9E8-815F-4995-C5539B5FDC05}"/>
              </a:ext>
            </a:extLst>
          </p:cNvPr>
          <p:cNvGrpSpPr/>
          <p:nvPr/>
        </p:nvGrpSpPr>
        <p:grpSpPr>
          <a:xfrm>
            <a:off x="11542095" y="5487435"/>
            <a:ext cx="3269070" cy="2454765"/>
            <a:chOff x="7694729" y="3658287"/>
            <a:chExt cx="2179380" cy="1636509"/>
          </a:xfrm>
        </p:grpSpPr>
        <p:sp>
          <p:nvSpPr>
            <p:cNvPr id="40" name="Rectangle 39">
              <a:extLst>
                <a:ext uri="{FF2B5EF4-FFF2-40B4-BE49-F238E27FC236}">
                  <a16:creationId xmlns:a16="http://schemas.microsoft.com/office/drawing/2014/main" id="{5FC90E5D-4B97-6DBE-C5B1-573EB6B675CE}"/>
                </a:ext>
              </a:extLst>
            </p:cNvPr>
            <p:cNvSpPr/>
            <p:nvPr/>
          </p:nvSpPr>
          <p:spPr>
            <a:xfrm>
              <a:off x="8541589" y="4955333"/>
              <a:ext cx="1282700" cy="153888"/>
            </a:xfrm>
            <a:prstGeom prst="rect">
              <a:avLst/>
            </a:prstGeom>
          </p:spPr>
          <p:txBody>
            <a:bodyPr wrap="square" lIns="0" tIns="0" rIns="0" bIns="0">
              <a:spAutoFit/>
            </a:bodyPr>
            <a:lstStyle/>
            <a:p>
              <a:pP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Bid Management</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42" name="Rectangle 41">
              <a:extLst>
                <a:ext uri="{FF2B5EF4-FFF2-40B4-BE49-F238E27FC236}">
                  <a16:creationId xmlns:a16="http://schemas.microsoft.com/office/drawing/2014/main" id="{3C99D83B-19ED-C79F-D12C-5C6E2F4188E1}"/>
                </a:ext>
              </a:extLst>
            </p:cNvPr>
            <p:cNvSpPr/>
            <p:nvPr/>
          </p:nvSpPr>
          <p:spPr>
            <a:xfrm>
              <a:off x="8999120" y="3935270"/>
              <a:ext cx="874989" cy="153888"/>
            </a:xfrm>
            <a:prstGeom prst="rect">
              <a:avLst/>
            </a:prstGeom>
          </p:spPr>
          <p:txBody>
            <a:bodyPr wrap="square" lIns="0" tIns="0" rIns="0" bIns="0">
              <a:spAutoFit/>
            </a:bodyPr>
            <a:lstStyle/>
            <a:p>
              <a:pP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Qualification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69" name="Oval 68">
              <a:extLst>
                <a:ext uri="{FF2B5EF4-FFF2-40B4-BE49-F238E27FC236}">
                  <a16:creationId xmlns:a16="http://schemas.microsoft.com/office/drawing/2014/main" id="{665CE18E-FE67-A40A-C5AF-C70E405179EA}"/>
                </a:ext>
              </a:extLst>
            </p:cNvPr>
            <p:cNvSpPr>
              <a:spLocks noChangeAspect="1"/>
            </p:cNvSpPr>
            <p:nvPr/>
          </p:nvSpPr>
          <p:spPr>
            <a:xfrm>
              <a:off x="8217169" y="3658287"/>
              <a:ext cx="630936" cy="630936"/>
            </a:xfrm>
            <a:prstGeom prst="ellipse">
              <a:avLst/>
            </a:prstGeom>
            <a:solidFill>
              <a:schemeClr val="bg1"/>
            </a:solidFill>
            <a:ln w="317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70" name="Oval 69">
              <a:extLst>
                <a:ext uri="{FF2B5EF4-FFF2-40B4-BE49-F238E27FC236}">
                  <a16:creationId xmlns:a16="http://schemas.microsoft.com/office/drawing/2014/main" id="{70A58D66-7C9F-D28A-56CB-A83EEAC4A793}"/>
                </a:ext>
              </a:extLst>
            </p:cNvPr>
            <p:cNvSpPr>
              <a:spLocks noChangeAspect="1"/>
            </p:cNvSpPr>
            <p:nvPr/>
          </p:nvSpPr>
          <p:spPr>
            <a:xfrm>
              <a:off x="7694729" y="4663860"/>
              <a:ext cx="630936" cy="630936"/>
            </a:xfrm>
            <a:prstGeom prst="ellipse">
              <a:avLst/>
            </a:prstGeom>
            <a:solidFill>
              <a:schemeClr val="bg1"/>
            </a:solidFill>
            <a:ln w="317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pic>
          <p:nvPicPr>
            <p:cNvPr id="39" name="Graphic 1">
              <a:extLst>
                <a:ext uri="{FF2B5EF4-FFF2-40B4-BE49-F238E27FC236}">
                  <a16:creationId xmlns:a16="http://schemas.microsoft.com/office/drawing/2014/main" id="{CF2B68C5-B651-5312-D4A1-4D6206AFCFD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p:blipFill>
          <p:spPr>
            <a:xfrm>
              <a:off x="7824301" y="4793432"/>
              <a:ext cx="371793" cy="371792"/>
            </a:xfrm>
            <a:prstGeom prst="rect">
              <a:avLst/>
            </a:prstGeom>
          </p:spPr>
        </p:pic>
        <p:pic>
          <p:nvPicPr>
            <p:cNvPr id="41" name="Graphic 1">
              <a:extLst>
                <a:ext uri="{FF2B5EF4-FFF2-40B4-BE49-F238E27FC236}">
                  <a16:creationId xmlns:a16="http://schemas.microsoft.com/office/drawing/2014/main" id="{349C4C4F-85BA-560D-D6D2-56A82E1015A4}"/>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p:blipFill>
          <p:spPr>
            <a:xfrm>
              <a:off x="8307302" y="3748420"/>
              <a:ext cx="450671" cy="450671"/>
            </a:xfrm>
            <a:prstGeom prst="rect">
              <a:avLst/>
            </a:prstGeom>
          </p:spPr>
        </p:pic>
      </p:grpSp>
      <p:sp>
        <p:nvSpPr>
          <p:cNvPr id="12" name="Footer Placeholder 3">
            <a:extLst>
              <a:ext uri="{FF2B5EF4-FFF2-40B4-BE49-F238E27FC236}">
                <a16:creationId xmlns:a16="http://schemas.microsoft.com/office/drawing/2014/main" id="{3DC5E4D9-E62E-2AD1-AC19-E1EBDA2678CA}"/>
              </a:ext>
            </a:extLst>
          </p:cNvPr>
          <p:cNvSpPr>
            <a:spLocks noGrp="1"/>
          </p:cNvSpPr>
          <p:nvPr/>
        </p:nvSpPr>
        <p:spPr>
          <a:xfrm>
            <a:off x="173369" y="9867902"/>
            <a:ext cx="8241142" cy="302668"/>
          </a:xfrm>
          <a:prstGeom prst="rect">
            <a:avLst/>
          </a:prstGeom>
        </p:spPr>
        <p:txBody>
          <a:bodyPr vert="horz" lIns="0" tIns="0" rIns="0" bIns="0" rtlCol="0" anchor="b"/>
          <a:lstStyle>
            <a:defPPr>
              <a:defRPr lang="en-US"/>
            </a:defPPr>
            <a:lvl1pPr marL="0" algn="l" defTabSz="457200" rtl="0" eaLnBrk="1" latinLnBrk="0" hangingPunct="1">
              <a:defRPr lang="en-US" sz="6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784"/>
            <a:r>
              <a:rPr lang="en-US" sz="1200" dirty="0">
                <a:solidFill>
                  <a:srgbClr val="CCCCCC">
                    <a:lumMod val="75000"/>
                  </a:srgbClr>
                </a:solidFill>
                <a:latin typeface="Artifakt ElementOfc"/>
              </a:rPr>
              <a:t>Autodesk Confidential &amp; Proprietary Information - Please do not post, copy or distribute without authorization.​</a:t>
            </a:r>
          </a:p>
        </p:txBody>
      </p:sp>
      <p:sp>
        <p:nvSpPr>
          <p:cNvPr id="94" name="Rectangle 93">
            <a:extLst>
              <a:ext uri="{FF2B5EF4-FFF2-40B4-BE49-F238E27FC236}">
                <a16:creationId xmlns:a16="http://schemas.microsoft.com/office/drawing/2014/main" id="{2C905421-6C98-773F-5FC4-5C4199CD23AC}"/>
              </a:ext>
            </a:extLst>
          </p:cNvPr>
          <p:cNvSpPr/>
          <p:nvPr/>
        </p:nvSpPr>
        <p:spPr>
          <a:xfrm>
            <a:off x="7946474" y="234529"/>
            <a:ext cx="2072172" cy="461665"/>
          </a:xfrm>
          <a:prstGeom prst="rect">
            <a:avLst/>
          </a:prstGeom>
        </p:spPr>
        <p:txBody>
          <a:bodyPr wrap="square" lIns="0" tIns="0" rIns="0" bIns="0">
            <a:spAutoFit/>
          </a:bodyPr>
          <a:lstStyle/>
          <a:p>
            <a:pPr algn="ct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Strategic</a:t>
            </a:r>
          </a:p>
          <a:p>
            <a:pPr algn="ct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Definition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95" name="Oval 94">
            <a:extLst>
              <a:ext uri="{FF2B5EF4-FFF2-40B4-BE49-F238E27FC236}">
                <a16:creationId xmlns:a16="http://schemas.microsoft.com/office/drawing/2014/main" id="{FEC27B92-71B9-085B-2573-361F6BBC2DE3}"/>
              </a:ext>
            </a:extLst>
          </p:cNvPr>
          <p:cNvSpPr>
            <a:spLocks noChangeAspect="1"/>
          </p:cNvSpPr>
          <p:nvPr/>
        </p:nvSpPr>
        <p:spPr>
          <a:xfrm>
            <a:off x="8525984" y="825466"/>
            <a:ext cx="946404" cy="946404"/>
          </a:xfrm>
          <a:prstGeom prst="ellipse">
            <a:avLst/>
          </a:prstGeom>
          <a:solidFill>
            <a:schemeClr val="bg1"/>
          </a:solidFill>
          <a:ln w="317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grpSp>
        <p:nvGrpSpPr>
          <p:cNvPr id="85" name="Group 84">
            <a:extLst>
              <a:ext uri="{FF2B5EF4-FFF2-40B4-BE49-F238E27FC236}">
                <a16:creationId xmlns:a16="http://schemas.microsoft.com/office/drawing/2014/main" id="{C79F4E46-E6CF-11CD-7310-D2116D50934B}"/>
              </a:ext>
            </a:extLst>
          </p:cNvPr>
          <p:cNvGrpSpPr/>
          <p:nvPr/>
        </p:nvGrpSpPr>
        <p:grpSpPr>
          <a:xfrm>
            <a:off x="10097451" y="1131576"/>
            <a:ext cx="5449942" cy="3555845"/>
            <a:chOff x="6731634" y="754384"/>
            <a:chExt cx="3633294" cy="2370562"/>
          </a:xfrm>
        </p:grpSpPr>
        <p:sp>
          <p:nvSpPr>
            <p:cNvPr id="33" name="Rectangle 32">
              <a:extLst>
                <a:ext uri="{FF2B5EF4-FFF2-40B4-BE49-F238E27FC236}">
                  <a16:creationId xmlns:a16="http://schemas.microsoft.com/office/drawing/2014/main" id="{90540891-1340-61E6-6B9C-62CA0DCF07D4}"/>
                </a:ext>
              </a:extLst>
            </p:cNvPr>
            <p:cNvSpPr/>
            <p:nvPr/>
          </p:nvSpPr>
          <p:spPr>
            <a:xfrm>
              <a:off x="8524748" y="1714042"/>
              <a:ext cx="1381448" cy="153888"/>
            </a:xfrm>
            <a:prstGeom prst="rect">
              <a:avLst/>
            </a:prstGeom>
          </p:spPr>
          <p:txBody>
            <a:bodyPr wrap="square" lIns="0" tIns="0" rIns="0" bIns="0">
              <a:spAutoFit/>
            </a:bodyPr>
            <a:lstStyle/>
            <a:p>
              <a:pP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Model Coordination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34" name="Rectangle 33">
              <a:extLst>
                <a:ext uri="{FF2B5EF4-FFF2-40B4-BE49-F238E27FC236}">
                  <a16:creationId xmlns:a16="http://schemas.microsoft.com/office/drawing/2014/main" id="{998C3CC5-B4FC-33E3-E7C2-E925FFDE797A}"/>
                </a:ext>
              </a:extLst>
            </p:cNvPr>
            <p:cNvSpPr/>
            <p:nvPr/>
          </p:nvSpPr>
          <p:spPr>
            <a:xfrm>
              <a:off x="7188009" y="840511"/>
              <a:ext cx="1381448" cy="307777"/>
            </a:xfrm>
            <a:prstGeom prst="rect">
              <a:avLst/>
            </a:prstGeom>
          </p:spPr>
          <p:txBody>
            <a:bodyPr wrap="square" lIns="0" tIns="0" rIns="0" bIns="0">
              <a:spAutoFit/>
            </a:bodyPr>
            <a:lstStyle/>
            <a:p>
              <a:pPr algn="ct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Design </a:t>
              </a:r>
              <a:br>
                <a:rPr lang="en-US" sz="1500" b="1" dirty="0">
                  <a:solidFill>
                    <a:srgbClr val="000000"/>
                  </a:solidFill>
                  <a:latin typeface="Artifakt Element" panose="020B0503050000020004" pitchFamily="34" charset="77"/>
                  <a:ea typeface="Artifakt Element" panose="020B0503050000020004" pitchFamily="34" charset="77"/>
                  <a:cs typeface="Arial"/>
                </a:rPr>
              </a:br>
              <a:r>
                <a:rPr lang="en-US" sz="1500" b="1" dirty="0">
                  <a:solidFill>
                    <a:srgbClr val="000000"/>
                  </a:solidFill>
                  <a:latin typeface="Artifakt Element" panose="020B0503050000020004" pitchFamily="34" charset="77"/>
                  <a:ea typeface="Artifakt Element" panose="020B0503050000020004" pitchFamily="34" charset="77"/>
                  <a:cs typeface="Arial"/>
                </a:rPr>
                <a:t>Collaboration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37" name="Rectangle 36">
              <a:extLst>
                <a:ext uri="{FF2B5EF4-FFF2-40B4-BE49-F238E27FC236}">
                  <a16:creationId xmlns:a16="http://schemas.microsoft.com/office/drawing/2014/main" id="{409DD2EF-142E-39DE-3853-AF26264FD2A1}"/>
                </a:ext>
              </a:extLst>
            </p:cNvPr>
            <p:cNvSpPr/>
            <p:nvPr/>
          </p:nvSpPr>
          <p:spPr>
            <a:xfrm>
              <a:off x="8999854" y="2742715"/>
              <a:ext cx="1365074" cy="153888"/>
            </a:xfrm>
            <a:prstGeom prst="rect">
              <a:avLst/>
            </a:prstGeom>
          </p:spPr>
          <p:txBody>
            <a:bodyPr wrap="square" lIns="0" tIns="0" rIns="0" bIns="0">
              <a:spAutoFit/>
            </a:bodyPr>
            <a:lstStyle/>
            <a:p>
              <a:pP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Model  Conditioning</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67" name="Oval 66">
              <a:extLst>
                <a:ext uri="{FF2B5EF4-FFF2-40B4-BE49-F238E27FC236}">
                  <a16:creationId xmlns:a16="http://schemas.microsoft.com/office/drawing/2014/main" id="{DB7782FD-5531-7E3E-6C40-F8F28D023D20}"/>
                </a:ext>
              </a:extLst>
            </p:cNvPr>
            <p:cNvSpPr>
              <a:spLocks noChangeAspect="1"/>
            </p:cNvSpPr>
            <p:nvPr/>
          </p:nvSpPr>
          <p:spPr>
            <a:xfrm>
              <a:off x="7747477" y="1460341"/>
              <a:ext cx="630936" cy="630936"/>
            </a:xfrm>
            <a:prstGeom prst="ellipse">
              <a:avLst/>
            </a:prstGeom>
            <a:solidFill>
              <a:schemeClr val="bg1"/>
            </a:solidFill>
            <a:ln w="317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68" name="Oval 67">
              <a:extLst>
                <a:ext uri="{FF2B5EF4-FFF2-40B4-BE49-F238E27FC236}">
                  <a16:creationId xmlns:a16="http://schemas.microsoft.com/office/drawing/2014/main" id="{AEA41FA5-964F-DE21-D43D-19EED7AFA1A5}"/>
                </a:ext>
              </a:extLst>
            </p:cNvPr>
            <p:cNvSpPr>
              <a:spLocks noChangeAspect="1"/>
            </p:cNvSpPr>
            <p:nvPr/>
          </p:nvSpPr>
          <p:spPr>
            <a:xfrm>
              <a:off x="6731634" y="754384"/>
              <a:ext cx="630936" cy="630936"/>
            </a:xfrm>
            <a:prstGeom prst="ellipse">
              <a:avLst/>
            </a:prstGeom>
            <a:solidFill>
              <a:schemeClr val="bg1"/>
            </a:solidFill>
            <a:ln w="317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pic>
          <p:nvPicPr>
            <p:cNvPr id="32" name="Graphic 1">
              <a:extLst>
                <a:ext uri="{FF2B5EF4-FFF2-40B4-BE49-F238E27FC236}">
                  <a16:creationId xmlns:a16="http://schemas.microsoft.com/office/drawing/2014/main" id="{1A9E8098-F931-B72B-4507-50EAB554B96B}"/>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p:blipFill>
          <p:spPr>
            <a:xfrm>
              <a:off x="7832117" y="1544981"/>
              <a:ext cx="461656" cy="461656"/>
            </a:xfrm>
            <a:prstGeom prst="rect">
              <a:avLst/>
            </a:prstGeom>
          </p:spPr>
        </p:pic>
        <p:pic>
          <p:nvPicPr>
            <p:cNvPr id="65" name="Graphic 64">
              <a:extLst>
                <a:ext uri="{FF2B5EF4-FFF2-40B4-BE49-F238E27FC236}">
                  <a16:creationId xmlns:a16="http://schemas.microsoft.com/office/drawing/2014/main" id="{3EFB9CC3-69A7-952C-C1C8-E03DBDCDEF2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802323" y="846290"/>
              <a:ext cx="466344" cy="458163"/>
            </a:xfrm>
            <a:prstGeom prst="rect">
              <a:avLst/>
            </a:prstGeom>
          </p:spPr>
        </p:pic>
        <p:sp>
          <p:nvSpPr>
            <p:cNvPr id="97" name="Oval 96">
              <a:extLst>
                <a:ext uri="{FF2B5EF4-FFF2-40B4-BE49-F238E27FC236}">
                  <a16:creationId xmlns:a16="http://schemas.microsoft.com/office/drawing/2014/main" id="{C2736195-3F2D-132C-6201-3E9CFF36609B}"/>
                </a:ext>
              </a:extLst>
            </p:cNvPr>
            <p:cNvSpPr>
              <a:spLocks noChangeAspect="1"/>
            </p:cNvSpPr>
            <p:nvPr/>
          </p:nvSpPr>
          <p:spPr>
            <a:xfrm>
              <a:off x="8197311" y="2494010"/>
              <a:ext cx="630936" cy="630936"/>
            </a:xfrm>
            <a:prstGeom prst="ellipse">
              <a:avLst/>
            </a:prstGeom>
            <a:solidFill>
              <a:schemeClr val="bg1"/>
            </a:solidFill>
            <a:ln w="317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pic>
          <p:nvPicPr>
            <p:cNvPr id="36" name="Graphic 1">
              <a:extLst>
                <a:ext uri="{FF2B5EF4-FFF2-40B4-BE49-F238E27FC236}">
                  <a16:creationId xmlns:a16="http://schemas.microsoft.com/office/drawing/2014/main" id="{A865BBA2-12B0-80A9-981E-54250EFDA566}"/>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p:blipFill>
          <p:spPr>
            <a:xfrm>
              <a:off x="8293773" y="2563265"/>
              <a:ext cx="474573" cy="474573"/>
            </a:xfrm>
            <a:prstGeom prst="rect">
              <a:avLst/>
            </a:prstGeom>
          </p:spPr>
        </p:pic>
      </p:grpSp>
      <p:pic>
        <p:nvPicPr>
          <p:cNvPr id="98" name="Graphic 1">
            <a:extLst>
              <a:ext uri="{FF2B5EF4-FFF2-40B4-BE49-F238E27FC236}">
                <a16:creationId xmlns:a16="http://schemas.microsoft.com/office/drawing/2014/main" id="{C6E584BA-C096-2D3F-7738-723EF4189CC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23"/>
              </a:ext>
            </a:extLst>
          </a:blip>
          <a:srcRect/>
          <a:stretch/>
        </p:blipFill>
        <p:spPr>
          <a:xfrm>
            <a:off x="8671518" y="919898"/>
            <a:ext cx="700136" cy="700136"/>
          </a:xfrm>
          <a:prstGeom prst="rect">
            <a:avLst/>
          </a:prstGeom>
        </p:spPr>
      </p:pic>
      <p:sp>
        <p:nvSpPr>
          <p:cNvPr id="8" name="TextBox 7">
            <a:extLst>
              <a:ext uri="{FF2B5EF4-FFF2-40B4-BE49-F238E27FC236}">
                <a16:creationId xmlns:a16="http://schemas.microsoft.com/office/drawing/2014/main" id="{E7253934-BE7E-84E0-69A2-C95226F257F4}"/>
              </a:ext>
            </a:extLst>
          </p:cNvPr>
          <p:cNvSpPr txBox="1"/>
          <p:nvPr/>
        </p:nvSpPr>
        <p:spPr>
          <a:xfrm>
            <a:off x="5682917" y="4813732"/>
            <a:ext cx="6921614" cy="830997"/>
          </a:xfrm>
          <a:prstGeom prst="rect">
            <a:avLst/>
          </a:prstGeom>
          <a:noFill/>
        </p:spPr>
        <p:txBody>
          <a:bodyPr wrap="square" lIns="0" tIns="0" rIns="0" bIns="0" rtlCol="0">
            <a:spAutoFit/>
          </a:bodyPr>
          <a:lstStyle/>
          <a:p>
            <a:pPr algn="ctr" defTabSz="685784">
              <a:defRPr/>
            </a:pPr>
            <a:r>
              <a:rPr lang="en-US" sz="5400" b="1" dirty="0">
                <a:solidFill>
                  <a:srgbClr val="000000"/>
                </a:solidFill>
                <a:latin typeface="Arial" panose="020B0604020202020204" pitchFamily="34" charset="0"/>
                <a:cs typeface="Arial" panose="020B0604020202020204" pitchFamily="34" charset="0"/>
              </a:rPr>
              <a:t>BIM Project Cycle</a:t>
            </a:r>
          </a:p>
        </p:txBody>
      </p:sp>
      <p:grpSp>
        <p:nvGrpSpPr>
          <p:cNvPr id="11" name="Group 10">
            <a:extLst>
              <a:ext uri="{FF2B5EF4-FFF2-40B4-BE49-F238E27FC236}">
                <a16:creationId xmlns:a16="http://schemas.microsoft.com/office/drawing/2014/main" id="{467F0516-AB32-5D60-7D06-DB9BBE45D8CC}"/>
              </a:ext>
            </a:extLst>
          </p:cNvPr>
          <p:cNvGrpSpPr/>
          <p:nvPr/>
        </p:nvGrpSpPr>
        <p:grpSpPr>
          <a:xfrm>
            <a:off x="6698093" y="7847625"/>
            <a:ext cx="5349058" cy="1866586"/>
            <a:chOff x="4465395" y="5231749"/>
            <a:chExt cx="3566038" cy="1244390"/>
          </a:xfrm>
        </p:grpSpPr>
        <p:sp>
          <p:nvSpPr>
            <p:cNvPr id="14" name="Rectangle 13">
              <a:extLst>
                <a:ext uri="{FF2B5EF4-FFF2-40B4-BE49-F238E27FC236}">
                  <a16:creationId xmlns:a16="http://schemas.microsoft.com/office/drawing/2014/main" id="{6A7E333B-6BD9-FC26-B354-8265B30CBBD0}"/>
                </a:ext>
              </a:extLst>
            </p:cNvPr>
            <p:cNvSpPr/>
            <p:nvPr/>
          </p:nvSpPr>
          <p:spPr>
            <a:xfrm>
              <a:off x="6672163" y="6096433"/>
              <a:ext cx="1359270" cy="153888"/>
            </a:xfrm>
            <a:prstGeom prst="rect">
              <a:avLst/>
            </a:prstGeom>
          </p:spPr>
          <p:txBody>
            <a:bodyPr wrap="square" lIns="0" tIns="0" rIns="0" bIns="0">
              <a:spAutoFit/>
            </a:bodyPr>
            <a:lstStyle/>
            <a:p>
              <a:pP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Cost Estimating</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16" name="Rectangle 15">
              <a:extLst>
                <a:ext uri="{FF2B5EF4-FFF2-40B4-BE49-F238E27FC236}">
                  <a16:creationId xmlns:a16="http://schemas.microsoft.com/office/drawing/2014/main" id="{ECFBE155-FF9C-2843-8DA0-890BC2972C70}"/>
                </a:ext>
              </a:extLst>
            </p:cNvPr>
            <p:cNvSpPr/>
            <p:nvPr/>
          </p:nvSpPr>
          <p:spPr>
            <a:xfrm>
              <a:off x="5621400" y="6322251"/>
              <a:ext cx="777567" cy="153888"/>
            </a:xfrm>
            <a:prstGeom prst="rect">
              <a:avLst/>
            </a:prstGeom>
          </p:spPr>
          <p:txBody>
            <a:bodyPr wrap="square" lIns="0" tIns="0" rIns="0" bIns="0">
              <a:spAutoFit/>
            </a:bodyPr>
            <a:lstStyle/>
            <a:p>
              <a:pPr algn="ct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Takeoff</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17" name="Rectangle 16">
              <a:extLst>
                <a:ext uri="{FF2B5EF4-FFF2-40B4-BE49-F238E27FC236}">
                  <a16:creationId xmlns:a16="http://schemas.microsoft.com/office/drawing/2014/main" id="{AC459EDB-868F-41BE-438F-88A76531629F}"/>
                </a:ext>
              </a:extLst>
            </p:cNvPr>
            <p:cNvSpPr/>
            <p:nvPr/>
          </p:nvSpPr>
          <p:spPr>
            <a:xfrm>
              <a:off x="4465395" y="5965097"/>
              <a:ext cx="874131" cy="307777"/>
            </a:xfrm>
            <a:prstGeom prst="rect">
              <a:avLst/>
            </a:prstGeom>
          </p:spPr>
          <p:txBody>
            <a:bodyPr wrap="square" lIns="0" tIns="0" rIns="0" bIns="0">
              <a:spAutoFit/>
            </a:bodyPr>
            <a:lstStyle/>
            <a:p>
              <a:pPr algn="ct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Proposal</a:t>
              </a:r>
              <a:br>
                <a:rPr lang="en-US" sz="1500" b="1" dirty="0">
                  <a:solidFill>
                    <a:srgbClr val="000000"/>
                  </a:solidFill>
                  <a:latin typeface="Artifakt Element" panose="020B0503050000020004" pitchFamily="34" charset="77"/>
                  <a:ea typeface="Artifakt Element" panose="020B0503050000020004" pitchFamily="34" charset="77"/>
                  <a:cs typeface="Arial"/>
                </a:rPr>
              </a:br>
              <a:r>
                <a:rPr lang="en-US" sz="1500" b="1" dirty="0">
                  <a:solidFill>
                    <a:srgbClr val="000000"/>
                  </a:solidFill>
                  <a:latin typeface="Artifakt Element" panose="020B0503050000020004" pitchFamily="34" charset="77"/>
                  <a:ea typeface="Artifakt Element" panose="020B0503050000020004" pitchFamily="34" charset="77"/>
                  <a:cs typeface="Arial"/>
                </a:rPr>
                <a:t>Generation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18" name="Oval 17">
              <a:extLst>
                <a:ext uri="{FF2B5EF4-FFF2-40B4-BE49-F238E27FC236}">
                  <a16:creationId xmlns:a16="http://schemas.microsoft.com/office/drawing/2014/main" id="{39462ABF-DBFF-A6BE-4D38-C35CE7992147}"/>
                </a:ext>
              </a:extLst>
            </p:cNvPr>
            <p:cNvSpPr>
              <a:spLocks noChangeAspect="1"/>
            </p:cNvSpPr>
            <p:nvPr/>
          </p:nvSpPr>
          <p:spPr>
            <a:xfrm>
              <a:off x="6761173" y="5357661"/>
              <a:ext cx="630936" cy="630936"/>
            </a:xfrm>
            <a:prstGeom prst="ellipse">
              <a:avLst/>
            </a:prstGeom>
            <a:solidFill>
              <a:schemeClr val="bg1"/>
            </a:solid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19" name="Oval 18">
              <a:extLst>
                <a:ext uri="{FF2B5EF4-FFF2-40B4-BE49-F238E27FC236}">
                  <a16:creationId xmlns:a16="http://schemas.microsoft.com/office/drawing/2014/main" id="{CBC64B04-6E3E-6F52-35B0-816701612B66}"/>
                </a:ext>
              </a:extLst>
            </p:cNvPr>
            <p:cNvSpPr>
              <a:spLocks noChangeAspect="1"/>
            </p:cNvSpPr>
            <p:nvPr/>
          </p:nvSpPr>
          <p:spPr>
            <a:xfrm>
              <a:off x="5677151" y="5559946"/>
              <a:ext cx="630936" cy="630936"/>
            </a:xfrm>
            <a:prstGeom prst="ellipse">
              <a:avLst/>
            </a:prstGeom>
            <a:solidFill>
              <a:schemeClr val="bg1"/>
            </a:solid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20" name="Oval 19">
              <a:extLst>
                <a:ext uri="{FF2B5EF4-FFF2-40B4-BE49-F238E27FC236}">
                  <a16:creationId xmlns:a16="http://schemas.microsoft.com/office/drawing/2014/main" id="{3497AE59-4756-F2C6-65E9-9A115AC04D4F}"/>
                </a:ext>
              </a:extLst>
            </p:cNvPr>
            <p:cNvSpPr>
              <a:spLocks noChangeAspect="1"/>
            </p:cNvSpPr>
            <p:nvPr/>
          </p:nvSpPr>
          <p:spPr>
            <a:xfrm>
              <a:off x="4599277" y="5231749"/>
              <a:ext cx="630936" cy="630936"/>
            </a:xfrm>
            <a:prstGeom prst="ellipse">
              <a:avLst/>
            </a:prstGeom>
            <a:solidFill>
              <a:schemeClr val="bg1"/>
            </a:solid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pic>
          <p:nvPicPr>
            <p:cNvPr id="22" name="Graphic 1">
              <a:extLst>
                <a:ext uri="{FF2B5EF4-FFF2-40B4-BE49-F238E27FC236}">
                  <a16:creationId xmlns:a16="http://schemas.microsoft.com/office/drawing/2014/main" id="{070C68FF-EE98-F946-E147-D01534B4116B}"/>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rcRect/>
            <a:stretch/>
          </p:blipFill>
          <p:spPr>
            <a:xfrm>
              <a:off x="6861350" y="5457838"/>
              <a:ext cx="430583" cy="430583"/>
            </a:xfrm>
            <a:prstGeom prst="rect">
              <a:avLst/>
            </a:prstGeom>
          </p:spPr>
        </p:pic>
        <p:pic>
          <p:nvPicPr>
            <p:cNvPr id="23" name="Graphic 22">
              <a:extLst>
                <a:ext uri="{FF2B5EF4-FFF2-40B4-BE49-F238E27FC236}">
                  <a16:creationId xmlns:a16="http://schemas.microsoft.com/office/drawing/2014/main" id="{60E06FA5-FBF8-D858-AEC9-3D2ABC974737}"/>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08651" y="5691446"/>
              <a:ext cx="411480" cy="411480"/>
            </a:xfrm>
            <a:prstGeom prst="rect">
              <a:avLst/>
            </a:prstGeom>
          </p:spPr>
        </p:pic>
        <p:pic>
          <p:nvPicPr>
            <p:cNvPr id="24" name="Graphic 23">
              <a:extLst>
                <a:ext uri="{FF2B5EF4-FFF2-40B4-BE49-F238E27FC236}">
                  <a16:creationId xmlns:a16="http://schemas.microsoft.com/office/drawing/2014/main" id="{6BD5153C-1F4C-405F-950F-3AA678168C54}"/>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4726878" y="5329687"/>
              <a:ext cx="375735" cy="435060"/>
            </a:xfrm>
            <a:prstGeom prst="rect">
              <a:avLst/>
            </a:prstGeom>
          </p:spPr>
        </p:pic>
      </p:grpSp>
    </p:spTree>
    <p:extLst>
      <p:ext uri="{BB962C8B-B14F-4D97-AF65-F5344CB8AC3E}">
        <p14:creationId xmlns:p14="http://schemas.microsoft.com/office/powerpoint/2010/main" val="2736938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0E2DCD-03CF-6001-FDD0-E53C3512ABE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C2EF95C6-A46D-791C-D5BF-1DFEF6D05F0B}"/>
              </a:ext>
            </a:extLst>
          </p:cNvPr>
          <p:cNvSpPr/>
          <p:nvPr/>
        </p:nvSpPr>
        <p:spPr>
          <a:xfrm>
            <a:off x="5438953" y="1343585"/>
            <a:ext cx="7410106" cy="7410106"/>
          </a:xfrm>
          <a:prstGeom prst="ellipse">
            <a:avLst/>
          </a:prstGeom>
          <a:solidFill>
            <a:schemeClr val="bg1"/>
          </a:solidFill>
          <a:ln>
            <a:noFill/>
          </a:ln>
          <a:effectLst>
            <a:outerShdw blurRad="419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defTabSz="914332">
              <a:defRPr/>
            </a:pPr>
            <a:endParaRPr lang="en-US" sz="3000" dirty="0">
              <a:solidFill>
                <a:srgbClr val="FFFFFF"/>
              </a:solidFill>
              <a:latin typeface="Artifakt LegendOfc"/>
            </a:endParaRPr>
          </a:p>
        </p:txBody>
      </p:sp>
      <p:sp>
        <p:nvSpPr>
          <p:cNvPr id="99" name="Arc 98">
            <a:extLst>
              <a:ext uri="{FF2B5EF4-FFF2-40B4-BE49-F238E27FC236}">
                <a16:creationId xmlns:a16="http://schemas.microsoft.com/office/drawing/2014/main" id="{C54AE9F1-BE6B-190A-F807-705E87CC1E3C}"/>
              </a:ext>
            </a:extLst>
          </p:cNvPr>
          <p:cNvSpPr/>
          <p:nvPr/>
        </p:nvSpPr>
        <p:spPr>
          <a:xfrm>
            <a:off x="5444473" y="1300029"/>
            <a:ext cx="7435738" cy="7511574"/>
          </a:xfrm>
          <a:prstGeom prst="arc">
            <a:avLst>
              <a:gd name="adj1" fmla="val 15533327"/>
              <a:gd name="adj2" fmla="val 16586720"/>
            </a:avLst>
          </a:prstGeom>
          <a:ln w="254000" cap="rnd">
            <a:solidFill>
              <a:schemeClr val="accent1">
                <a:lumMod val="40000"/>
                <a:lumOff val="60000"/>
                <a:alpha val="4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101" name="Arc 100">
            <a:extLst>
              <a:ext uri="{FF2B5EF4-FFF2-40B4-BE49-F238E27FC236}">
                <a16:creationId xmlns:a16="http://schemas.microsoft.com/office/drawing/2014/main" id="{89FFF51A-671A-54C7-FE4C-F21F59C0C831}"/>
              </a:ext>
            </a:extLst>
          </p:cNvPr>
          <p:cNvSpPr/>
          <p:nvPr/>
        </p:nvSpPr>
        <p:spPr>
          <a:xfrm>
            <a:off x="5425409" y="1338713"/>
            <a:ext cx="7435738" cy="7511574"/>
          </a:xfrm>
          <a:prstGeom prst="arc">
            <a:avLst>
              <a:gd name="adj1" fmla="val 13895244"/>
              <a:gd name="adj2" fmla="val 15040097"/>
            </a:avLst>
          </a:prstGeom>
          <a:ln w="254000" cap="rnd">
            <a:solidFill>
              <a:schemeClr val="tx1">
                <a:alpha val="4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13" name="Arc 12">
            <a:extLst>
              <a:ext uri="{FF2B5EF4-FFF2-40B4-BE49-F238E27FC236}">
                <a16:creationId xmlns:a16="http://schemas.microsoft.com/office/drawing/2014/main" id="{09E18B5F-B0C5-9C7D-D053-E7731B9D29B0}"/>
              </a:ext>
            </a:extLst>
          </p:cNvPr>
          <p:cNvSpPr/>
          <p:nvPr/>
        </p:nvSpPr>
        <p:spPr>
          <a:xfrm>
            <a:off x="5421939" y="1310543"/>
            <a:ext cx="7435738" cy="7511574"/>
          </a:xfrm>
          <a:prstGeom prst="arc">
            <a:avLst>
              <a:gd name="adj1" fmla="val 3437295"/>
              <a:gd name="adj2" fmla="val 7620743"/>
            </a:avLst>
          </a:prstGeom>
          <a:ln w="254000" cap="rnd">
            <a:solidFill>
              <a:srgbClr val="E97132">
                <a:alpha val="40000"/>
              </a:srgb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10" name="Arc 9">
            <a:extLst>
              <a:ext uri="{FF2B5EF4-FFF2-40B4-BE49-F238E27FC236}">
                <a16:creationId xmlns:a16="http://schemas.microsoft.com/office/drawing/2014/main" id="{BC152BC3-FA46-F2F6-2FEB-947EAD4E0DDE}"/>
              </a:ext>
            </a:extLst>
          </p:cNvPr>
          <p:cNvSpPr/>
          <p:nvPr/>
        </p:nvSpPr>
        <p:spPr>
          <a:xfrm>
            <a:off x="5415885" y="1301549"/>
            <a:ext cx="7435738" cy="7511574"/>
          </a:xfrm>
          <a:prstGeom prst="arc">
            <a:avLst>
              <a:gd name="adj1" fmla="val 319044"/>
              <a:gd name="adj2" fmla="val 3008840"/>
            </a:avLst>
          </a:prstGeom>
          <a:ln w="254000" cap="rnd">
            <a:solidFill>
              <a:srgbClr val="A02B93">
                <a:alpha val="40000"/>
              </a:srgb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105" name="Arc 104">
            <a:extLst>
              <a:ext uri="{FF2B5EF4-FFF2-40B4-BE49-F238E27FC236}">
                <a16:creationId xmlns:a16="http://schemas.microsoft.com/office/drawing/2014/main" id="{5AD2812E-7D5E-0B4A-391C-A50521868ACC}"/>
              </a:ext>
            </a:extLst>
          </p:cNvPr>
          <p:cNvSpPr/>
          <p:nvPr/>
        </p:nvSpPr>
        <p:spPr>
          <a:xfrm>
            <a:off x="5437533" y="1321059"/>
            <a:ext cx="7435738" cy="7511574"/>
          </a:xfrm>
          <a:prstGeom prst="arc">
            <a:avLst>
              <a:gd name="adj1" fmla="val 16993630"/>
              <a:gd name="adj2" fmla="val 21440475"/>
            </a:avLst>
          </a:prstGeom>
          <a:ln w="254000" cap="rnd">
            <a:solidFill>
              <a:srgbClr val="0F9ED5">
                <a:alpha val="40000"/>
              </a:srgb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15" name="Arc 14">
            <a:extLst>
              <a:ext uri="{FF2B5EF4-FFF2-40B4-BE49-F238E27FC236}">
                <a16:creationId xmlns:a16="http://schemas.microsoft.com/office/drawing/2014/main" id="{6E8E99C4-F02C-CBA4-4FD5-7E108161749C}"/>
              </a:ext>
            </a:extLst>
          </p:cNvPr>
          <p:cNvSpPr/>
          <p:nvPr/>
        </p:nvSpPr>
        <p:spPr>
          <a:xfrm>
            <a:off x="5415773" y="1332677"/>
            <a:ext cx="7435738" cy="7511574"/>
          </a:xfrm>
          <a:prstGeom prst="arc">
            <a:avLst>
              <a:gd name="adj1" fmla="val 8077511"/>
              <a:gd name="adj2" fmla="val 13451635"/>
            </a:avLst>
          </a:prstGeom>
          <a:ln w="254000" cap="rnd">
            <a:solidFill>
              <a:srgbClr val="156082">
                <a:alpha val="40000"/>
              </a:srgb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58" name="Rectangle 57">
            <a:extLst>
              <a:ext uri="{FF2B5EF4-FFF2-40B4-BE49-F238E27FC236}">
                <a16:creationId xmlns:a16="http://schemas.microsoft.com/office/drawing/2014/main" id="{70293358-E356-539D-53D8-EBA45D905E65}"/>
              </a:ext>
            </a:extLst>
          </p:cNvPr>
          <p:cNvSpPr/>
          <p:nvPr/>
        </p:nvSpPr>
        <p:spPr>
          <a:xfrm>
            <a:off x="4546920" y="1668430"/>
            <a:ext cx="2127484" cy="230832"/>
          </a:xfrm>
          <a:prstGeom prst="rect">
            <a:avLst/>
          </a:prstGeom>
        </p:spPr>
        <p:txBody>
          <a:bodyPr wrap="square" lIns="0" tIns="0" rIns="0" bIns="0">
            <a:spAutoFit/>
          </a:bodyPr>
          <a:lstStyle/>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Operation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76" name="Oval 75">
            <a:extLst>
              <a:ext uri="{FF2B5EF4-FFF2-40B4-BE49-F238E27FC236}">
                <a16:creationId xmlns:a16="http://schemas.microsoft.com/office/drawing/2014/main" id="{B710CEC5-A59C-C9A9-8515-088C9A545DCD}"/>
              </a:ext>
            </a:extLst>
          </p:cNvPr>
          <p:cNvSpPr>
            <a:spLocks noChangeAspect="1"/>
          </p:cNvSpPr>
          <p:nvPr/>
        </p:nvSpPr>
        <p:spPr>
          <a:xfrm>
            <a:off x="6899132" y="1308180"/>
            <a:ext cx="946404" cy="946404"/>
          </a:xfrm>
          <a:prstGeom prst="ellipse">
            <a:avLst/>
          </a:prstGeom>
          <a:solidFill>
            <a:schemeClr val="bg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grpSp>
        <p:nvGrpSpPr>
          <p:cNvPr id="4" name="Group 3">
            <a:extLst>
              <a:ext uri="{FF2B5EF4-FFF2-40B4-BE49-F238E27FC236}">
                <a16:creationId xmlns:a16="http://schemas.microsoft.com/office/drawing/2014/main" id="{95B7658A-FC86-D811-1F58-99AEE0D680CB}"/>
              </a:ext>
            </a:extLst>
          </p:cNvPr>
          <p:cNvGrpSpPr/>
          <p:nvPr/>
        </p:nvGrpSpPr>
        <p:grpSpPr>
          <a:xfrm>
            <a:off x="2348432" y="2483240"/>
            <a:ext cx="4232533" cy="5330062"/>
            <a:chOff x="2349309" y="2449710"/>
            <a:chExt cx="4232533" cy="5330062"/>
          </a:xfrm>
        </p:grpSpPr>
        <p:sp>
          <p:nvSpPr>
            <p:cNvPr id="60" name="Rectangle 59">
              <a:extLst>
                <a:ext uri="{FF2B5EF4-FFF2-40B4-BE49-F238E27FC236}">
                  <a16:creationId xmlns:a16="http://schemas.microsoft.com/office/drawing/2014/main" id="{009D2FBF-DD70-396B-16CF-7AC1DCEA0E7F}"/>
                </a:ext>
              </a:extLst>
            </p:cNvPr>
            <p:cNvSpPr/>
            <p:nvPr/>
          </p:nvSpPr>
          <p:spPr>
            <a:xfrm>
              <a:off x="2349309" y="7185509"/>
              <a:ext cx="3024034" cy="230832"/>
            </a:xfrm>
            <a:prstGeom prst="rect">
              <a:avLst/>
            </a:prstGeom>
          </p:spPr>
          <p:txBody>
            <a:bodyPr wrap="square" lIns="0" tIns="0" rIns="0" bIns="0">
              <a:spAutoFit/>
            </a:bodyPr>
            <a:lstStyle/>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Project and Cost Management</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54" name="Rectangle 53">
              <a:extLst>
                <a:ext uri="{FF2B5EF4-FFF2-40B4-BE49-F238E27FC236}">
                  <a16:creationId xmlns:a16="http://schemas.microsoft.com/office/drawing/2014/main" id="{9BE783F2-DAB9-EC28-1870-33618D141564}"/>
                </a:ext>
              </a:extLst>
            </p:cNvPr>
            <p:cNvSpPr/>
            <p:nvPr/>
          </p:nvSpPr>
          <p:spPr>
            <a:xfrm>
              <a:off x="2780098" y="2821778"/>
              <a:ext cx="2531548" cy="461665"/>
            </a:xfrm>
            <a:prstGeom prst="rect">
              <a:avLst/>
            </a:prstGeom>
            <a:noFill/>
          </p:spPr>
          <p:txBody>
            <a:bodyPr wrap="square" lIns="0" tIns="0" rIns="0" bIns="0">
              <a:spAutoFit/>
            </a:bodyPr>
            <a:lstStyle/>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Project Closeout</a:t>
              </a:r>
            </a:p>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And Handover</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56" name="Rectangle 55">
              <a:extLst>
                <a:ext uri="{FF2B5EF4-FFF2-40B4-BE49-F238E27FC236}">
                  <a16:creationId xmlns:a16="http://schemas.microsoft.com/office/drawing/2014/main" id="{2E03A6CF-5223-C073-494E-DFB5851226D3}"/>
                </a:ext>
              </a:extLst>
            </p:cNvPr>
            <p:cNvSpPr/>
            <p:nvPr/>
          </p:nvSpPr>
          <p:spPr>
            <a:xfrm>
              <a:off x="2803258" y="4223627"/>
              <a:ext cx="1899544" cy="230832"/>
            </a:xfrm>
            <a:prstGeom prst="rect">
              <a:avLst/>
            </a:prstGeom>
          </p:spPr>
          <p:txBody>
            <a:bodyPr wrap="square" lIns="0" tIns="0" rIns="0" bIns="0">
              <a:spAutoFit/>
            </a:bodyPr>
            <a:lstStyle/>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Safety Management</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62" name="Rectangle 61">
              <a:extLst>
                <a:ext uri="{FF2B5EF4-FFF2-40B4-BE49-F238E27FC236}">
                  <a16:creationId xmlns:a16="http://schemas.microsoft.com/office/drawing/2014/main" id="{581C9CEF-37D1-F2FD-C386-227CF1F259EA}"/>
                </a:ext>
              </a:extLst>
            </p:cNvPr>
            <p:cNvSpPr/>
            <p:nvPr/>
          </p:nvSpPr>
          <p:spPr>
            <a:xfrm>
              <a:off x="2558467" y="5813621"/>
              <a:ext cx="2161130" cy="230832"/>
            </a:xfrm>
            <a:prstGeom prst="rect">
              <a:avLst/>
            </a:prstGeom>
          </p:spPr>
          <p:txBody>
            <a:bodyPr wrap="square" lIns="0" tIns="0" rIns="0" bIns="0">
              <a:spAutoFit/>
            </a:bodyPr>
            <a:lstStyle/>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Quality Management</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75" name="Oval 74">
              <a:extLst>
                <a:ext uri="{FF2B5EF4-FFF2-40B4-BE49-F238E27FC236}">
                  <a16:creationId xmlns:a16="http://schemas.microsoft.com/office/drawing/2014/main" id="{9485B388-A8D1-0DAD-03B8-C39BE8B848CC}"/>
                </a:ext>
              </a:extLst>
            </p:cNvPr>
            <p:cNvSpPr>
              <a:spLocks noChangeAspect="1"/>
            </p:cNvSpPr>
            <p:nvPr/>
          </p:nvSpPr>
          <p:spPr>
            <a:xfrm>
              <a:off x="5635438" y="6833368"/>
              <a:ext cx="946404" cy="946404"/>
            </a:xfrm>
            <a:prstGeom prst="ellipse">
              <a:avLst/>
            </a:prstGeom>
            <a:solidFill>
              <a:schemeClr val="bg1"/>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86" name="Oval 85">
              <a:extLst>
                <a:ext uri="{FF2B5EF4-FFF2-40B4-BE49-F238E27FC236}">
                  <a16:creationId xmlns:a16="http://schemas.microsoft.com/office/drawing/2014/main" id="{1B1EE589-BD94-9DD2-1F9C-8B93B5EA7EA3}"/>
                </a:ext>
              </a:extLst>
            </p:cNvPr>
            <p:cNvSpPr>
              <a:spLocks noChangeAspect="1"/>
            </p:cNvSpPr>
            <p:nvPr/>
          </p:nvSpPr>
          <p:spPr>
            <a:xfrm>
              <a:off x="4942456" y="5414452"/>
              <a:ext cx="946404" cy="946404"/>
            </a:xfrm>
            <a:prstGeom prst="ellipse">
              <a:avLst/>
            </a:prstGeom>
            <a:solidFill>
              <a:schemeClr val="bg1"/>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87" name="Oval 86">
              <a:extLst>
                <a:ext uri="{FF2B5EF4-FFF2-40B4-BE49-F238E27FC236}">
                  <a16:creationId xmlns:a16="http://schemas.microsoft.com/office/drawing/2014/main" id="{C761BBE1-18D3-20AA-3CD9-A9D1D83102C4}"/>
                </a:ext>
              </a:extLst>
            </p:cNvPr>
            <p:cNvSpPr>
              <a:spLocks noChangeAspect="1"/>
            </p:cNvSpPr>
            <p:nvPr/>
          </p:nvSpPr>
          <p:spPr>
            <a:xfrm>
              <a:off x="4916040" y="3908916"/>
              <a:ext cx="946404" cy="946404"/>
            </a:xfrm>
            <a:prstGeom prst="ellipse">
              <a:avLst/>
            </a:prstGeom>
            <a:solidFill>
              <a:schemeClr val="bg1"/>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104" name="Oval 103">
              <a:extLst>
                <a:ext uri="{FF2B5EF4-FFF2-40B4-BE49-F238E27FC236}">
                  <a16:creationId xmlns:a16="http://schemas.microsoft.com/office/drawing/2014/main" id="{041D8C45-8869-A06F-8BD4-C81B02B99FAD}"/>
                </a:ext>
              </a:extLst>
            </p:cNvPr>
            <p:cNvSpPr>
              <a:spLocks noChangeAspect="1"/>
            </p:cNvSpPr>
            <p:nvPr/>
          </p:nvSpPr>
          <p:spPr>
            <a:xfrm>
              <a:off x="5531152" y="2449710"/>
              <a:ext cx="946404" cy="946404"/>
            </a:xfrm>
            <a:prstGeom prst="ellipse">
              <a:avLst/>
            </a:prstGeom>
            <a:solidFill>
              <a:schemeClr val="bg1"/>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grpSp>
      <p:pic>
        <p:nvPicPr>
          <p:cNvPr id="57" name="Graphic 1">
            <a:extLst>
              <a:ext uri="{FF2B5EF4-FFF2-40B4-BE49-F238E27FC236}">
                <a16:creationId xmlns:a16="http://schemas.microsoft.com/office/drawing/2014/main" id="{7DF6A2F0-36FE-5191-E0A7-9FF759C99E9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022266" y="1431314"/>
            <a:ext cx="700136" cy="700136"/>
          </a:xfrm>
          <a:prstGeom prst="rect">
            <a:avLst/>
          </a:prstGeom>
        </p:spPr>
      </p:pic>
      <p:grpSp>
        <p:nvGrpSpPr>
          <p:cNvPr id="7" name="Group 6">
            <a:extLst>
              <a:ext uri="{FF2B5EF4-FFF2-40B4-BE49-F238E27FC236}">
                <a16:creationId xmlns:a16="http://schemas.microsoft.com/office/drawing/2014/main" id="{E7F8FD66-543C-B017-6A80-F38B254C1121}"/>
              </a:ext>
            </a:extLst>
          </p:cNvPr>
          <p:cNvGrpSpPr/>
          <p:nvPr/>
        </p:nvGrpSpPr>
        <p:grpSpPr>
          <a:xfrm>
            <a:off x="5076962" y="2658965"/>
            <a:ext cx="1400594" cy="5016517"/>
            <a:chOff x="5076962" y="2658965"/>
            <a:chExt cx="1400594" cy="5016517"/>
          </a:xfrm>
        </p:grpSpPr>
        <p:pic>
          <p:nvPicPr>
            <p:cNvPr id="53" name="Graphic 1">
              <a:extLst>
                <a:ext uri="{FF2B5EF4-FFF2-40B4-BE49-F238E27FC236}">
                  <a16:creationId xmlns:a16="http://schemas.microsoft.com/office/drawing/2014/main" id="{12D33B77-EAA5-2476-02BD-8B80C571F2F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5676339" y="2658965"/>
              <a:ext cx="656038" cy="527906"/>
            </a:xfrm>
            <a:prstGeom prst="rect">
              <a:avLst/>
            </a:prstGeom>
          </p:spPr>
        </p:pic>
        <p:pic>
          <p:nvPicPr>
            <p:cNvPr id="55" name="Graphic 1">
              <a:extLst>
                <a:ext uri="{FF2B5EF4-FFF2-40B4-BE49-F238E27FC236}">
                  <a16:creationId xmlns:a16="http://schemas.microsoft.com/office/drawing/2014/main" id="{8B97D35C-31E3-C3F3-D7D8-FD3B5669BEF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5076962" y="4069838"/>
              <a:ext cx="624560" cy="624560"/>
            </a:xfrm>
            <a:prstGeom prst="rect">
              <a:avLst/>
            </a:prstGeom>
          </p:spPr>
        </p:pic>
        <p:pic>
          <p:nvPicPr>
            <p:cNvPr id="59" name="Graphic 1">
              <a:extLst>
                <a:ext uri="{FF2B5EF4-FFF2-40B4-BE49-F238E27FC236}">
                  <a16:creationId xmlns:a16="http://schemas.microsoft.com/office/drawing/2014/main" id="{3DCDEDFE-0C68-1E72-4E0E-605144FF7DB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5739732" y="6937658"/>
              <a:ext cx="737824" cy="737824"/>
            </a:xfrm>
            <a:prstGeom prst="rect">
              <a:avLst/>
            </a:prstGeom>
          </p:spPr>
        </p:pic>
        <p:pic>
          <p:nvPicPr>
            <p:cNvPr id="61" name="Graphic 1">
              <a:extLst>
                <a:ext uri="{FF2B5EF4-FFF2-40B4-BE49-F238E27FC236}">
                  <a16:creationId xmlns:a16="http://schemas.microsoft.com/office/drawing/2014/main" id="{7094EEEA-D656-6AE8-45E0-3F534A992B2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5113960" y="5585954"/>
              <a:ext cx="603404" cy="603404"/>
            </a:xfrm>
            <a:prstGeom prst="rect">
              <a:avLst/>
            </a:prstGeom>
          </p:spPr>
        </p:pic>
      </p:grpSp>
      <p:grpSp>
        <p:nvGrpSpPr>
          <p:cNvPr id="66" name="Group 65">
            <a:extLst>
              <a:ext uri="{FF2B5EF4-FFF2-40B4-BE49-F238E27FC236}">
                <a16:creationId xmlns:a16="http://schemas.microsoft.com/office/drawing/2014/main" id="{3D41891C-F4D2-077C-575C-BA56941E76FE}"/>
              </a:ext>
            </a:extLst>
          </p:cNvPr>
          <p:cNvGrpSpPr/>
          <p:nvPr/>
        </p:nvGrpSpPr>
        <p:grpSpPr>
          <a:xfrm>
            <a:off x="11542095" y="5487435"/>
            <a:ext cx="3269070" cy="2454765"/>
            <a:chOff x="7694729" y="3658287"/>
            <a:chExt cx="2179380" cy="1636509"/>
          </a:xfrm>
        </p:grpSpPr>
        <p:sp>
          <p:nvSpPr>
            <p:cNvPr id="40" name="Rectangle 39">
              <a:extLst>
                <a:ext uri="{FF2B5EF4-FFF2-40B4-BE49-F238E27FC236}">
                  <a16:creationId xmlns:a16="http://schemas.microsoft.com/office/drawing/2014/main" id="{C393AC7B-B0F0-E4E4-8D28-2A10F6D422CE}"/>
                </a:ext>
              </a:extLst>
            </p:cNvPr>
            <p:cNvSpPr/>
            <p:nvPr/>
          </p:nvSpPr>
          <p:spPr>
            <a:xfrm>
              <a:off x="8541589" y="4955333"/>
              <a:ext cx="1282700" cy="153888"/>
            </a:xfrm>
            <a:prstGeom prst="rect">
              <a:avLst/>
            </a:prstGeom>
          </p:spPr>
          <p:txBody>
            <a:bodyPr wrap="square" lIns="0" tIns="0" rIns="0" bIns="0">
              <a:spAutoFit/>
            </a:bodyPr>
            <a:lstStyle/>
            <a:p>
              <a:pP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Bid Management</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42" name="Rectangle 41">
              <a:extLst>
                <a:ext uri="{FF2B5EF4-FFF2-40B4-BE49-F238E27FC236}">
                  <a16:creationId xmlns:a16="http://schemas.microsoft.com/office/drawing/2014/main" id="{0A119696-2247-DB74-DE9A-5E480E6D9844}"/>
                </a:ext>
              </a:extLst>
            </p:cNvPr>
            <p:cNvSpPr/>
            <p:nvPr/>
          </p:nvSpPr>
          <p:spPr>
            <a:xfrm>
              <a:off x="8999120" y="3935270"/>
              <a:ext cx="874989" cy="153888"/>
            </a:xfrm>
            <a:prstGeom prst="rect">
              <a:avLst/>
            </a:prstGeom>
          </p:spPr>
          <p:txBody>
            <a:bodyPr wrap="square" lIns="0" tIns="0" rIns="0" bIns="0">
              <a:spAutoFit/>
            </a:bodyPr>
            <a:lstStyle/>
            <a:p>
              <a:pP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Qualification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69" name="Oval 68">
              <a:extLst>
                <a:ext uri="{FF2B5EF4-FFF2-40B4-BE49-F238E27FC236}">
                  <a16:creationId xmlns:a16="http://schemas.microsoft.com/office/drawing/2014/main" id="{566AA438-241E-B1D8-03BB-1F61185290DA}"/>
                </a:ext>
              </a:extLst>
            </p:cNvPr>
            <p:cNvSpPr>
              <a:spLocks noChangeAspect="1"/>
            </p:cNvSpPr>
            <p:nvPr/>
          </p:nvSpPr>
          <p:spPr>
            <a:xfrm>
              <a:off x="8217169" y="3658287"/>
              <a:ext cx="630936" cy="630936"/>
            </a:xfrm>
            <a:prstGeom prst="ellipse">
              <a:avLst/>
            </a:prstGeom>
            <a:solidFill>
              <a:schemeClr val="bg1"/>
            </a:solidFill>
            <a:ln w="317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70" name="Oval 69">
              <a:extLst>
                <a:ext uri="{FF2B5EF4-FFF2-40B4-BE49-F238E27FC236}">
                  <a16:creationId xmlns:a16="http://schemas.microsoft.com/office/drawing/2014/main" id="{212F0C6F-2415-54D4-6DA9-D8D3F0501E0D}"/>
                </a:ext>
              </a:extLst>
            </p:cNvPr>
            <p:cNvSpPr>
              <a:spLocks noChangeAspect="1"/>
            </p:cNvSpPr>
            <p:nvPr/>
          </p:nvSpPr>
          <p:spPr>
            <a:xfrm>
              <a:off x="7694729" y="4663860"/>
              <a:ext cx="630936" cy="630936"/>
            </a:xfrm>
            <a:prstGeom prst="ellipse">
              <a:avLst/>
            </a:prstGeom>
            <a:solidFill>
              <a:schemeClr val="bg1"/>
            </a:solidFill>
            <a:ln w="317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pic>
          <p:nvPicPr>
            <p:cNvPr id="39" name="Graphic 1">
              <a:extLst>
                <a:ext uri="{FF2B5EF4-FFF2-40B4-BE49-F238E27FC236}">
                  <a16:creationId xmlns:a16="http://schemas.microsoft.com/office/drawing/2014/main" id="{7A74F57B-A028-A5D3-318F-681B62DCB22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p:blipFill>
          <p:spPr>
            <a:xfrm>
              <a:off x="7824301" y="4793432"/>
              <a:ext cx="371793" cy="371792"/>
            </a:xfrm>
            <a:prstGeom prst="rect">
              <a:avLst/>
            </a:prstGeom>
          </p:spPr>
        </p:pic>
        <p:pic>
          <p:nvPicPr>
            <p:cNvPr id="41" name="Graphic 1">
              <a:extLst>
                <a:ext uri="{FF2B5EF4-FFF2-40B4-BE49-F238E27FC236}">
                  <a16:creationId xmlns:a16="http://schemas.microsoft.com/office/drawing/2014/main" id="{4943B4FF-2175-8443-19D9-DBEBE5D9C483}"/>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p:blipFill>
          <p:spPr>
            <a:xfrm>
              <a:off x="8307302" y="3748420"/>
              <a:ext cx="450671" cy="450671"/>
            </a:xfrm>
            <a:prstGeom prst="rect">
              <a:avLst/>
            </a:prstGeom>
          </p:spPr>
        </p:pic>
      </p:grpSp>
      <p:sp>
        <p:nvSpPr>
          <p:cNvPr id="12" name="Footer Placeholder 3">
            <a:extLst>
              <a:ext uri="{FF2B5EF4-FFF2-40B4-BE49-F238E27FC236}">
                <a16:creationId xmlns:a16="http://schemas.microsoft.com/office/drawing/2014/main" id="{17D3499A-7941-9326-C0E3-44DC6FA297CF}"/>
              </a:ext>
            </a:extLst>
          </p:cNvPr>
          <p:cNvSpPr>
            <a:spLocks noGrp="1"/>
          </p:cNvSpPr>
          <p:nvPr/>
        </p:nvSpPr>
        <p:spPr>
          <a:xfrm>
            <a:off x="173369" y="9867902"/>
            <a:ext cx="8241142" cy="302668"/>
          </a:xfrm>
          <a:prstGeom prst="rect">
            <a:avLst/>
          </a:prstGeom>
        </p:spPr>
        <p:txBody>
          <a:bodyPr vert="horz" lIns="0" tIns="0" rIns="0" bIns="0" rtlCol="0" anchor="b"/>
          <a:lstStyle>
            <a:defPPr>
              <a:defRPr lang="en-US"/>
            </a:defPPr>
            <a:lvl1pPr marL="0" algn="l" defTabSz="457200" rtl="0" eaLnBrk="1" latinLnBrk="0" hangingPunct="1">
              <a:defRPr lang="en-US" sz="6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784"/>
            <a:r>
              <a:rPr lang="en-US" sz="1200" dirty="0">
                <a:solidFill>
                  <a:srgbClr val="CCCCCC">
                    <a:lumMod val="75000"/>
                  </a:srgbClr>
                </a:solidFill>
                <a:latin typeface="Artifakt ElementOfc"/>
              </a:rPr>
              <a:t>Autodesk Confidential &amp; Proprietary Information - Please do not post, copy or distribute without authorization.​</a:t>
            </a:r>
          </a:p>
        </p:txBody>
      </p:sp>
      <p:sp>
        <p:nvSpPr>
          <p:cNvPr id="94" name="Rectangle 93">
            <a:extLst>
              <a:ext uri="{FF2B5EF4-FFF2-40B4-BE49-F238E27FC236}">
                <a16:creationId xmlns:a16="http://schemas.microsoft.com/office/drawing/2014/main" id="{8D29DC93-C675-FE34-CFC3-CDBC0D8C078D}"/>
              </a:ext>
            </a:extLst>
          </p:cNvPr>
          <p:cNvSpPr/>
          <p:nvPr/>
        </p:nvSpPr>
        <p:spPr>
          <a:xfrm>
            <a:off x="7946474" y="234529"/>
            <a:ext cx="2072172" cy="461665"/>
          </a:xfrm>
          <a:prstGeom prst="rect">
            <a:avLst/>
          </a:prstGeom>
        </p:spPr>
        <p:txBody>
          <a:bodyPr wrap="square" lIns="0" tIns="0" rIns="0" bIns="0">
            <a:spAutoFit/>
          </a:bodyPr>
          <a:lstStyle/>
          <a:p>
            <a:pPr algn="ct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Strategic</a:t>
            </a:r>
          </a:p>
          <a:p>
            <a:pPr algn="ct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Definition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95" name="Oval 94">
            <a:extLst>
              <a:ext uri="{FF2B5EF4-FFF2-40B4-BE49-F238E27FC236}">
                <a16:creationId xmlns:a16="http://schemas.microsoft.com/office/drawing/2014/main" id="{EB475A2B-AA0A-56AE-029C-615A9FAC68F0}"/>
              </a:ext>
            </a:extLst>
          </p:cNvPr>
          <p:cNvSpPr>
            <a:spLocks noChangeAspect="1"/>
          </p:cNvSpPr>
          <p:nvPr/>
        </p:nvSpPr>
        <p:spPr>
          <a:xfrm>
            <a:off x="8504999" y="825723"/>
            <a:ext cx="946404" cy="946404"/>
          </a:xfrm>
          <a:prstGeom prst="ellipse">
            <a:avLst/>
          </a:prstGeom>
          <a:solidFill>
            <a:schemeClr val="bg1"/>
          </a:solidFill>
          <a:ln w="317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grpSp>
        <p:nvGrpSpPr>
          <p:cNvPr id="85" name="Group 84">
            <a:extLst>
              <a:ext uri="{FF2B5EF4-FFF2-40B4-BE49-F238E27FC236}">
                <a16:creationId xmlns:a16="http://schemas.microsoft.com/office/drawing/2014/main" id="{9F1170B9-7968-77E7-2627-AA4DFFAD4011}"/>
              </a:ext>
            </a:extLst>
          </p:cNvPr>
          <p:cNvGrpSpPr/>
          <p:nvPr/>
        </p:nvGrpSpPr>
        <p:grpSpPr>
          <a:xfrm>
            <a:off x="10097451" y="1131576"/>
            <a:ext cx="5449942" cy="3555845"/>
            <a:chOff x="6731634" y="754384"/>
            <a:chExt cx="3633294" cy="2370562"/>
          </a:xfrm>
        </p:grpSpPr>
        <p:sp>
          <p:nvSpPr>
            <p:cNvPr id="33" name="Rectangle 32">
              <a:extLst>
                <a:ext uri="{FF2B5EF4-FFF2-40B4-BE49-F238E27FC236}">
                  <a16:creationId xmlns:a16="http://schemas.microsoft.com/office/drawing/2014/main" id="{DF48F7DD-CEA9-A4A1-567D-B58119107585}"/>
                </a:ext>
              </a:extLst>
            </p:cNvPr>
            <p:cNvSpPr/>
            <p:nvPr/>
          </p:nvSpPr>
          <p:spPr>
            <a:xfrm>
              <a:off x="8524748" y="1714042"/>
              <a:ext cx="1381448" cy="153888"/>
            </a:xfrm>
            <a:prstGeom prst="rect">
              <a:avLst/>
            </a:prstGeom>
          </p:spPr>
          <p:txBody>
            <a:bodyPr wrap="square" lIns="0" tIns="0" rIns="0" bIns="0">
              <a:spAutoFit/>
            </a:bodyPr>
            <a:lstStyle/>
            <a:p>
              <a:pP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Model Coordination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34" name="Rectangle 33">
              <a:extLst>
                <a:ext uri="{FF2B5EF4-FFF2-40B4-BE49-F238E27FC236}">
                  <a16:creationId xmlns:a16="http://schemas.microsoft.com/office/drawing/2014/main" id="{036EE6E6-63CC-8A70-5198-E90B549501BF}"/>
                </a:ext>
              </a:extLst>
            </p:cNvPr>
            <p:cNvSpPr/>
            <p:nvPr/>
          </p:nvSpPr>
          <p:spPr>
            <a:xfrm>
              <a:off x="7188009" y="840511"/>
              <a:ext cx="1381448" cy="307777"/>
            </a:xfrm>
            <a:prstGeom prst="rect">
              <a:avLst/>
            </a:prstGeom>
          </p:spPr>
          <p:txBody>
            <a:bodyPr wrap="square" lIns="0" tIns="0" rIns="0" bIns="0">
              <a:spAutoFit/>
            </a:bodyPr>
            <a:lstStyle/>
            <a:p>
              <a:pPr algn="ct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Design </a:t>
              </a:r>
              <a:br>
                <a:rPr lang="en-US" sz="1500" b="1" dirty="0">
                  <a:solidFill>
                    <a:srgbClr val="000000"/>
                  </a:solidFill>
                  <a:latin typeface="Artifakt Element" panose="020B0503050000020004" pitchFamily="34" charset="77"/>
                  <a:ea typeface="Artifakt Element" panose="020B0503050000020004" pitchFamily="34" charset="77"/>
                  <a:cs typeface="Arial"/>
                </a:rPr>
              </a:br>
              <a:r>
                <a:rPr lang="en-US" sz="1500" b="1" dirty="0">
                  <a:solidFill>
                    <a:srgbClr val="000000"/>
                  </a:solidFill>
                  <a:latin typeface="Artifakt Element" panose="020B0503050000020004" pitchFamily="34" charset="77"/>
                  <a:ea typeface="Artifakt Element" panose="020B0503050000020004" pitchFamily="34" charset="77"/>
                  <a:cs typeface="Arial"/>
                </a:rPr>
                <a:t>Collaboration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37" name="Rectangle 36">
              <a:extLst>
                <a:ext uri="{FF2B5EF4-FFF2-40B4-BE49-F238E27FC236}">
                  <a16:creationId xmlns:a16="http://schemas.microsoft.com/office/drawing/2014/main" id="{2F54DB3E-844F-9D61-72F0-3E9C08FF8706}"/>
                </a:ext>
              </a:extLst>
            </p:cNvPr>
            <p:cNvSpPr/>
            <p:nvPr/>
          </p:nvSpPr>
          <p:spPr>
            <a:xfrm>
              <a:off x="8999854" y="2742715"/>
              <a:ext cx="1365074" cy="153888"/>
            </a:xfrm>
            <a:prstGeom prst="rect">
              <a:avLst/>
            </a:prstGeom>
          </p:spPr>
          <p:txBody>
            <a:bodyPr wrap="square" lIns="0" tIns="0" rIns="0" bIns="0">
              <a:spAutoFit/>
            </a:bodyPr>
            <a:lstStyle/>
            <a:p>
              <a:pP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Model  Conditioning</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67" name="Oval 66">
              <a:extLst>
                <a:ext uri="{FF2B5EF4-FFF2-40B4-BE49-F238E27FC236}">
                  <a16:creationId xmlns:a16="http://schemas.microsoft.com/office/drawing/2014/main" id="{CAF7CD15-5F1F-786A-81A0-9622F2E487E5}"/>
                </a:ext>
              </a:extLst>
            </p:cNvPr>
            <p:cNvSpPr>
              <a:spLocks noChangeAspect="1"/>
            </p:cNvSpPr>
            <p:nvPr/>
          </p:nvSpPr>
          <p:spPr>
            <a:xfrm>
              <a:off x="7747477" y="1460341"/>
              <a:ext cx="630936" cy="630936"/>
            </a:xfrm>
            <a:prstGeom prst="ellipse">
              <a:avLst/>
            </a:prstGeom>
            <a:solidFill>
              <a:schemeClr val="bg1"/>
            </a:solidFill>
            <a:ln w="317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68" name="Oval 67">
              <a:extLst>
                <a:ext uri="{FF2B5EF4-FFF2-40B4-BE49-F238E27FC236}">
                  <a16:creationId xmlns:a16="http://schemas.microsoft.com/office/drawing/2014/main" id="{B776E572-8222-9B11-B032-2715461A034D}"/>
                </a:ext>
              </a:extLst>
            </p:cNvPr>
            <p:cNvSpPr>
              <a:spLocks noChangeAspect="1"/>
            </p:cNvSpPr>
            <p:nvPr/>
          </p:nvSpPr>
          <p:spPr>
            <a:xfrm>
              <a:off x="6731634" y="754384"/>
              <a:ext cx="630936" cy="630936"/>
            </a:xfrm>
            <a:prstGeom prst="ellipse">
              <a:avLst/>
            </a:prstGeom>
            <a:solidFill>
              <a:schemeClr val="bg1"/>
            </a:solidFill>
            <a:ln w="317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pic>
          <p:nvPicPr>
            <p:cNvPr id="32" name="Graphic 1">
              <a:extLst>
                <a:ext uri="{FF2B5EF4-FFF2-40B4-BE49-F238E27FC236}">
                  <a16:creationId xmlns:a16="http://schemas.microsoft.com/office/drawing/2014/main" id="{A6A7E80D-7378-9D94-157D-27B4400FAD49}"/>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p:blipFill>
          <p:spPr>
            <a:xfrm>
              <a:off x="7832117" y="1544981"/>
              <a:ext cx="461656" cy="461656"/>
            </a:xfrm>
            <a:prstGeom prst="rect">
              <a:avLst/>
            </a:prstGeom>
          </p:spPr>
        </p:pic>
        <p:pic>
          <p:nvPicPr>
            <p:cNvPr id="65" name="Graphic 64">
              <a:extLst>
                <a:ext uri="{FF2B5EF4-FFF2-40B4-BE49-F238E27FC236}">
                  <a16:creationId xmlns:a16="http://schemas.microsoft.com/office/drawing/2014/main" id="{9FE6D27C-8F89-E1D7-52E0-C59A1032AA8E}"/>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802323" y="846290"/>
              <a:ext cx="466344" cy="458163"/>
            </a:xfrm>
            <a:prstGeom prst="rect">
              <a:avLst/>
            </a:prstGeom>
          </p:spPr>
        </p:pic>
        <p:sp>
          <p:nvSpPr>
            <p:cNvPr id="97" name="Oval 96">
              <a:extLst>
                <a:ext uri="{FF2B5EF4-FFF2-40B4-BE49-F238E27FC236}">
                  <a16:creationId xmlns:a16="http://schemas.microsoft.com/office/drawing/2014/main" id="{DB1F2B95-C74C-4AC3-8B69-CCE8E5728CFB}"/>
                </a:ext>
              </a:extLst>
            </p:cNvPr>
            <p:cNvSpPr>
              <a:spLocks noChangeAspect="1"/>
            </p:cNvSpPr>
            <p:nvPr/>
          </p:nvSpPr>
          <p:spPr>
            <a:xfrm>
              <a:off x="8197311" y="2494010"/>
              <a:ext cx="630936" cy="630936"/>
            </a:xfrm>
            <a:prstGeom prst="ellipse">
              <a:avLst/>
            </a:prstGeom>
            <a:solidFill>
              <a:schemeClr val="bg1"/>
            </a:solidFill>
            <a:ln w="317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pic>
          <p:nvPicPr>
            <p:cNvPr id="36" name="Graphic 1">
              <a:extLst>
                <a:ext uri="{FF2B5EF4-FFF2-40B4-BE49-F238E27FC236}">
                  <a16:creationId xmlns:a16="http://schemas.microsoft.com/office/drawing/2014/main" id="{0073F628-B3A1-B889-624A-02325CB78096}"/>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p:blipFill>
          <p:spPr>
            <a:xfrm>
              <a:off x="8293773" y="2563265"/>
              <a:ext cx="474573" cy="474573"/>
            </a:xfrm>
            <a:prstGeom prst="rect">
              <a:avLst/>
            </a:prstGeom>
          </p:spPr>
        </p:pic>
      </p:grpSp>
      <p:pic>
        <p:nvPicPr>
          <p:cNvPr id="98" name="Graphic 1">
            <a:extLst>
              <a:ext uri="{FF2B5EF4-FFF2-40B4-BE49-F238E27FC236}">
                <a16:creationId xmlns:a16="http://schemas.microsoft.com/office/drawing/2014/main" id="{32DBA3B4-E7DA-1D59-F22A-25459FBD80F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23"/>
              </a:ext>
            </a:extLst>
          </a:blip>
          <a:srcRect/>
          <a:stretch/>
        </p:blipFill>
        <p:spPr>
          <a:xfrm>
            <a:off x="8671518" y="919898"/>
            <a:ext cx="700136" cy="700136"/>
          </a:xfrm>
          <a:prstGeom prst="rect">
            <a:avLst/>
          </a:prstGeom>
        </p:spPr>
      </p:pic>
      <p:sp>
        <p:nvSpPr>
          <p:cNvPr id="8" name="TextBox 7">
            <a:extLst>
              <a:ext uri="{FF2B5EF4-FFF2-40B4-BE49-F238E27FC236}">
                <a16:creationId xmlns:a16="http://schemas.microsoft.com/office/drawing/2014/main" id="{81DB95BA-3EDD-A484-1972-78A4E314C80C}"/>
              </a:ext>
            </a:extLst>
          </p:cNvPr>
          <p:cNvSpPr txBox="1"/>
          <p:nvPr/>
        </p:nvSpPr>
        <p:spPr>
          <a:xfrm>
            <a:off x="5811379" y="3189469"/>
            <a:ext cx="6921614" cy="830997"/>
          </a:xfrm>
          <a:prstGeom prst="rect">
            <a:avLst/>
          </a:prstGeom>
          <a:noFill/>
        </p:spPr>
        <p:txBody>
          <a:bodyPr wrap="square" lIns="0" tIns="0" rIns="0" bIns="0" rtlCol="0">
            <a:spAutoFit/>
          </a:bodyPr>
          <a:lstStyle/>
          <a:p>
            <a:pPr algn="ctr" defTabSz="685784">
              <a:defRPr/>
            </a:pPr>
            <a:r>
              <a:rPr lang="en-US" sz="5400" b="1" dirty="0">
                <a:solidFill>
                  <a:srgbClr val="000000"/>
                </a:solidFill>
                <a:latin typeface="Arial" panose="020B0604020202020204" pitchFamily="34" charset="0"/>
                <a:cs typeface="Arial" panose="020B0604020202020204" pitchFamily="34" charset="0"/>
              </a:rPr>
              <a:t>Preparation</a:t>
            </a:r>
          </a:p>
        </p:txBody>
      </p:sp>
      <p:grpSp>
        <p:nvGrpSpPr>
          <p:cNvPr id="11" name="Group 10">
            <a:extLst>
              <a:ext uri="{FF2B5EF4-FFF2-40B4-BE49-F238E27FC236}">
                <a16:creationId xmlns:a16="http://schemas.microsoft.com/office/drawing/2014/main" id="{B4A51E87-4C3C-C4A4-844E-B5CE78CAA1C9}"/>
              </a:ext>
            </a:extLst>
          </p:cNvPr>
          <p:cNvGrpSpPr/>
          <p:nvPr/>
        </p:nvGrpSpPr>
        <p:grpSpPr>
          <a:xfrm>
            <a:off x="6698093" y="7847625"/>
            <a:ext cx="5349058" cy="1866586"/>
            <a:chOff x="4465395" y="5231749"/>
            <a:chExt cx="3566038" cy="1244390"/>
          </a:xfrm>
        </p:grpSpPr>
        <p:sp>
          <p:nvSpPr>
            <p:cNvPr id="14" name="Rectangle 13">
              <a:extLst>
                <a:ext uri="{FF2B5EF4-FFF2-40B4-BE49-F238E27FC236}">
                  <a16:creationId xmlns:a16="http://schemas.microsoft.com/office/drawing/2014/main" id="{F9FEE936-D7E1-991F-D1C9-60CC0CAB58D8}"/>
                </a:ext>
              </a:extLst>
            </p:cNvPr>
            <p:cNvSpPr/>
            <p:nvPr/>
          </p:nvSpPr>
          <p:spPr>
            <a:xfrm>
              <a:off x="6672163" y="6096433"/>
              <a:ext cx="1359270" cy="153888"/>
            </a:xfrm>
            <a:prstGeom prst="rect">
              <a:avLst/>
            </a:prstGeom>
          </p:spPr>
          <p:txBody>
            <a:bodyPr wrap="square" lIns="0" tIns="0" rIns="0" bIns="0">
              <a:spAutoFit/>
            </a:bodyPr>
            <a:lstStyle/>
            <a:p>
              <a:pP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Cost Estimating</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16" name="Rectangle 15">
              <a:extLst>
                <a:ext uri="{FF2B5EF4-FFF2-40B4-BE49-F238E27FC236}">
                  <a16:creationId xmlns:a16="http://schemas.microsoft.com/office/drawing/2014/main" id="{88DBB20E-7D20-4835-E12E-3D0A03FBA110}"/>
                </a:ext>
              </a:extLst>
            </p:cNvPr>
            <p:cNvSpPr/>
            <p:nvPr/>
          </p:nvSpPr>
          <p:spPr>
            <a:xfrm>
              <a:off x="5621400" y="6322251"/>
              <a:ext cx="777567" cy="153888"/>
            </a:xfrm>
            <a:prstGeom prst="rect">
              <a:avLst/>
            </a:prstGeom>
          </p:spPr>
          <p:txBody>
            <a:bodyPr wrap="square" lIns="0" tIns="0" rIns="0" bIns="0">
              <a:spAutoFit/>
            </a:bodyPr>
            <a:lstStyle/>
            <a:p>
              <a:pPr algn="ct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Takeoff</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17" name="Rectangle 16">
              <a:extLst>
                <a:ext uri="{FF2B5EF4-FFF2-40B4-BE49-F238E27FC236}">
                  <a16:creationId xmlns:a16="http://schemas.microsoft.com/office/drawing/2014/main" id="{9CE7250B-0D5F-A2CF-B34C-9482E4E87638}"/>
                </a:ext>
              </a:extLst>
            </p:cNvPr>
            <p:cNvSpPr/>
            <p:nvPr/>
          </p:nvSpPr>
          <p:spPr>
            <a:xfrm>
              <a:off x="4465395" y="5965097"/>
              <a:ext cx="874131" cy="307777"/>
            </a:xfrm>
            <a:prstGeom prst="rect">
              <a:avLst/>
            </a:prstGeom>
          </p:spPr>
          <p:txBody>
            <a:bodyPr wrap="square" lIns="0" tIns="0" rIns="0" bIns="0">
              <a:spAutoFit/>
            </a:bodyPr>
            <a:lstStyle/>
            <a:p>
              <a:pPr algn="ct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Proposal</a:t>
              </a:r>
              <a:br>
                <a:rPr lang="en-US" sz="1500" b="1" dirty="0">
                  <a:solidFill>
                    <a:srgbClr val="000000"/>
                  </a:solidFill>
                  <a:latin typeface="Artifakt Element" panose="020B0503050000020004" pitchFamily="34" charset="77"/>
                  <a:ea typeface="Artifakt Element" panose="020B0503050000020004" pitchFamily="34" charset="77"/>
                  <a:cs typeface="Arial"/>
                </a:rPr>
              </a:br>
              <a:r>
                <a:rPr lang="en-US" sz="1500" b="1" dirty="0">
                  <a:solidFill>
                    <a:srgbClr val="000000"/>
                  </a:solidFill>
                  <a:latin typeface="Artifakt Element" panose="020B0503050000020004" pitchFamily="34" charset="77"/>
                  <a:ea typeface="Artifakt Element" panose="020B0503050000020004" pitchFamily="34" charset="77"/>
                  <a:cs typeface="Arial"/>
                </a:rPr>
                <a:t>Generation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18" name="Oval 17">
              <a:extLst>
                <a:ext uri="{FF2B5EF4-FFF2-40B4-BE49-F238E27FC236}">
                  <a16:creationId xmlns:a16="http://schemas.microsoft.com/office/drawing/2014/main" id="{48782E3A-BD29-BBF3-AF2F-59CF65DE37AF}"/>
                </a:ext>
              </a:extLst>
            </p:cNvPr>
            <p:cNvSpPr>
              <a:spLocks noChangeAspect="1"/>
            </p:cNvSpPr>
            <p:nvPr/>
          </p:nvSpPr>
          <p:spPr>
            <a:xfrm>
              <a:off x="6761173" y="5357661"/>
              <a:ext cx="630936" cy="630936"/>
            </a:xfrm>
            <a:prstGeom prst="ellipse">
              <a:avLst/>
            </a:prstGeom>
            <a:solidFill>
              <a:schemeClr val="bg1"/>
            </a:solid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19" name="Oval 18">
              <a:extLst>
                <a:ext uri="{FF2B5EF4-FFF2-40B4-BE49-F238E27FC236}">
                  <a16:creationId xmlns:a16="http://schemas.microsoft.com/office/drawing/2014/main" id="{9165A7E4-E74E-1156-07D7-CDA48BC2F7F3}"/>
                </a:ext>
              </a:extLst>
            </p:cNvPr>
            <p:cNvSpPr>
              <a:spLocks noChangeAspect="1"/>
            </p:cNvSpPr>
            <p:nvPr/>
          </p:nvSpPr>
          <p:spPr>
            <a:xfrm>
              <a:off x="5677151" y="5559946"/>
              <a:ext cx="630936" cy="630936"/>
            </a:xfrm>
            <a:prstGeom prst="ellipse">
              <a:avLst/>
            </a:prstGeom>
            <a:solidFill>
              <a:schemeClr val="bg1"/>
            </a:solid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20" name="Oval 19">
              <a:extLst>
                <a:ext uri="{FF2B5EF4-FFF2-40B4-BE49-F238E27FC236}">
                  <a16:creationId xmlns:a16="http://schemas.microsoft.com/office/drawing/2014/main" id="{2592D210-8DFC-2244-6EC6-F89BA9BF6425}"/>
                </a:ext>
              </a:extLst>
            </p:cNvPr>
            <p:cNvSpPr>
              <a:spLocks noChangeAspect="1"/>
            </p:cNvSpPr>
            <p:nvPr/>
          </p:nvSpPr>
          <p:spPr>
            <a:xfrm>
              <a:off x="4599277" y="5231749"/>
              <a:ext cx="630936" cy="630936"/>
            </a:xfrm>
            <a:prstGeom prst="ellipse">
              <a:avLst/>
            </a:prstGeom>
            <a:solidFill>
              <a:schemeClr val="bg1"/>
            </a:solid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pic>
          <p:nvPicPr>
            <p:cNvPr id="22" name="Graphic 1">
              <a:extLst>
                <a:ext uri="{FF2B5EF4-FFF2-40B4-BE49-F238E27FC236}">
                  <a16:creationId xmlns:a16="http://schemas.microsoft.com/office/drawing/2014/main" id="{10A8ACF8-35F0-71AC-BE8E-DD82EF32D59B}"/>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rcRect/>
            <a:stretch/>
          </p:blipFill>
          <p:spPr>
            <a:xfrm>
              <a:off x="6861350" y="5457838"/>
              <a:ext cx="430583" cy="430583"/>
            </a:xfrm>
            <a:prstGeom prst="rect">
              <a:avLst/>
            </a:prstGeom>
          </p:spPr>
        </p:pic>
        <p:pic>
          <p:nvPicPr>
            <p:cNvPr id="23" name="Graphic 22">
              <a:extLst>
                <a:ext uri="{FF2B5EF4-FFF2-40B4-BE49-F238E27FC236}">
                  <a16:creationId xmlns:a16="http://schemas.microsoft.com/office/drawing/2014/main" id="{5084E6B2-DA7C-624E-51C9-B3A5CD1B7A62}"/>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08651" y="5691446"/>
              <a:ext cx="411480" cy="411480"/>
            </a:xfrm>
            <a:prstGeom prst="rect">
              <a:avLst/>
            </a:prstGeom>
          </p:spPr>
        </p:pic>
        <p:pic>
          <p:nvPicPr>
            <p:cNvPr id="24" name="Graphic 23">
              <a:extLst>
                <a:ext uri="{FF2B5EF4-FFF2-40B4-BE49-F238E27FC236}">
                  <a16:creationId xmlns:a16="http://schemas.microsoft.com/office/drawing/2014/main" id="{2AE3CFD7-328A-0398-CC57-36F04BECD2A5}"/>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4726878" y="5329687"/>
              <a:ext cx="375735" cy="435060"/>
            </a:xfrm>
            <a:prstGeom prst="rect">
              <a:avLst/>
            </a:prstGeom>
          </p:spPr>
        </p:pic>
      </p:grpSp>
      <p:sp>
        <p:nvSpPr>
          <p:cNvPr id="2" name="TextBox 1">
            <a:extLst>
              <a:ext uri="{FF2B5EF4-FFF2-40B4-BE49-F238E27FC236}">
                <a16:creationId xmlns:a16="http://schemas.microsoft.com/office/drawing/2014/main" id="{E5BC53E7-2CCD-8084-720A-7D5DE2F47C83}"/>
              </a:ext>
            </a:extLst>
          </p:cNvPr>
          <p:cNvSpPr txBox="1"/>
          <p:nvPr/>
        </p:nvSpPr>
        <p:spPr>
          <a:xfrm>
            <a:off x="5672835" y="4085777"/>
            <a:ext cx="6921614" cy="830997"/>
          </a:xfrm>
          <a:prstGeom prst="rect">
            <a:avLst/>
          </a:prstGeom>
          <a:noFill/>
        </p:spPr>
        <p:txBody>
          <a:bodyPr wrap="square" lIns="0" tIns="0" rIns="0" bIns="0" rtlCol="0">
            <a:spAutoFit/>
          </a:bodyPr>
          <a:lstStyle/>
          <a:p>
            <a:pPr algn="ctr" defTabSz="685784">
              <a:defRPr/>
            </a:pPr>
            <a:r>
              <a:rPr lang="en-US" sz="5400" b="1" dirty="0">
                <a:solidFill>
                  <a:srgbClr val="000000"/>
                </a:solidFill>
                <a:latin typeface="Arial" panose="020B0604020202020204" pitchFamily="34" charset="0"/>
                <a:cs typeface="Arial" panose="020B0604020202020204" pitchFamily="34" charset="0"/>
              </a:rPr>
              <a:t>Design</a:t>
            </a:r>
          </a:p>
        </p:txBody>
      </p:sp>
      <p:sp>
        <p:nvSpPr>
          <p:cNvPr id="3" name="TextBox 2">
            <a:extLst>
              <a:ext uri="{FF2B5EF4-FFF2-40B4-BE49-F238E27FC236}">
                <a16:creationId xmlns:a16="http://schemas.microsoft.com/office/drawing/2014/main" id="{24CD591A-2573-292B-7609-C5A7F77D12EF}"/>
              </a:ext>
            </a:extLst>
          </p:cNvPr>
          <p:cNvSpPr txBox="1"/>
          <p:nvPr/>
        </p:nvSpPr>
        <p:spPr>
          <a:xfrm>
            <a:off x="5821491" y="4977835"/>
            <a:ext cx="6921614" cy="830997"/>
          </a:xfrm>
          <a:prstGeom prst="rect">
            <a:avLst/>
          </a:prstGeom>
          <a:noFill/>
        </p:spPr>
        <p:txBody>
          <a:bodyPr wrap="square" lIns="0" tIns="0" rIns="0" bIns="0" rtlCol="0">
            <a:spAutoFit/>
          </a:bodyPr>
          <a:lstStyle/>
          <a:p>
            <a:pPr algn="ctr" defTabSz="685784">
              <a:defRPr/>
            </a:pPr>
            <a:r>
              <a:rPr lang="en-US" sz="5400" b="1" dirty="0">
                <a:solidFill>
                  <a:srgbClr val="000000"/>
                </a:solidFill>
                <a:latin typeface="Arial" panose="020B0604020202020204" pitchFamily="34" charset="0"/>
                <a:cs typeface="Arial" panose="020B0604020202020204" pitchFamily="34" charset="0"/>
              </a:rPr>
              <a:t>Construction</a:t>
            </a:r>
          </a:p>
        </p:txBody>
      </p:sp>
      <p:sp>
        <p:nvSpPr>
          <p:cNvPr id="6" name="TextBox 5">
            <a:extLst>
              <a:ext uri="{FF2B5EF4-FFF2-40B4-BE49-F238E27FC236}">
                <a16:creationId xmlns:a16="http://schemas.microsoft.com/office/drawing/2014/main" id="{BDEEADAC-8AA2-F45F-76DC-D257C0C2DA53}"/>
              </a:ext>
            </a:extLst>
          </p:cNvPr>
          <p:cNvSpPr txBox="1"/>
          <p:nvPr/>
        </p:nvSpPr>
        <p:spPr>
          <a:xfrm>
            <a:off x="5805897" y="5790847"/>
            <a:ext cx="6921614" cy="830997"/>
          </a:xfrm>
          <a:prstGeom prst="rect">
            <a:avLst/>
          </a:prstGeom>
          <a:noFill/>
        </p:spPr>
        <p:txBody>
          <a:bodyPr wrap="square" lIns="0" tIns="0" rIns="0" bIns="0" rtlCol="0">
            <a:spAutoFit/>
          </a:bodyPr>
          <a:lstStyle/>
          <a:p>
            <a:pPr algn="ctr" defTabSz="685784">
              <a:defRPr/>
            </a:pPr>
            <a:r>
              <a:rPr lang="en-US" sz="5400" b="1" dirty="0">
                <a:solidFill>
                  <a:srgbClr val="000000"/>
                </a:solidFill>
                <a:latin typeface="Arial" panose="020B0604020202020204" pitchFamily="34" charset="0"/>
                <a:cs typeface="Arial" panose="020B0604020202020204" pitchFamily="34" charset="0"/>
              </a:rPr>
              <a:t>Handover</a:t>
            </a:r>
          </a:p>
        </p:txBody>
      </p:sp>
    </p:spTree>
    <p:extLst>
      <p:ext uri="{BB962C8B-B14F-4D97-AF65-F5344CB8AC3E}">
        <p14:creationId xmlns:p14="http://schemas.microsoft.com/office/powerpoint/2010/main" val="2543343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500"/>
                                        <p:tgtEl>
                                          <p:spTgt spid="9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fade">
                                      <p:cBhvr>
                                        <p:cTn id="10" dur="500"/>
                                        <p:tgtEl>
                                          <p:spTgt spid="9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98"/>
                                        </p:tgtEl>
                                        <p:attrNameLst>
                                          <p:attrName>style.visibility</p:attrName>
                                        </p:attrNameLst>
                                      </p:cBhvr>
                                      <p:to>
                                        <p:strVal val="visible"/>
                                      </p:to>
                                    </p:set>
                                    <p:animEffect transition="in" filter="fade">
                                      <p:cBhvr>
                                        <p:cTn id="16" dur="500"/>
                                        <p:tgtEl>
                                          <p:spTgt spid="9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fade">
                                      <p:cBhvr>
                                        <p:cTn id="21" dur="500"/>
                                        <p:tgtEl>
                                          <p:spTgt spid="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nodeType="with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par>
                                <p:cTn id="36" presetID="10" presetClass="entr" presetSubtype="0"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par>
                                <p:cTn id="39" presetID="10"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fade">
                                      <p:cBhvr>
                                        <p:cTn id="46" dur="500"/>
                                        <p:tgtEl>
                                          <p:spTgt spid="5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childTnLst>
                                </p:cTn>
                              </p:par>
                              <p:par>
                                <p:cTn id="53" presetID="10" presetClass="entr" presetSubtype="0" fill="hold" nodeType="with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fade">
                                      <p:cBhvr>
                                        <p:cTn id="55"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76" grpId="0" animBg="1"/>
      <p:bldP spid="94" grpId="0"/>
      <p:bldP spid="95" grpId="0" animBg="1"/>
      <p:bldP spid="8" grpId="0"/>
      <p:bldP spid="2" grpId="0"/>
      <p:bldP spid="3"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B72E5-2B91-BDDF-ECB3-21C401033C8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4AD25C4-F412-5D48-0857-24596D1D6E8D}"/>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Modeling to Match Construction Methods</a:t>
            </a:r>
          </a:p>
        </p:txBody>
      </p:sp>
      <p:sp>
        <p:nvSpPr>
          <p:cNvPr id="58" name="Content Placeholder 2">
            <a:extLst>
              <a:ext uri="{FF2B5EF4-FFF2-40B4-BE49-F238E27FC236}">
                <a16:creationId xmlns:a16="http://schemas.microsoft.com/office/drawing/2014/main" id="{4B847D02-5E77-3EAB-8496-971FFEBEA565}"/>
              </a:ext>
            </a:extLst>
          </p:cNvPr>
          <p:cNvSpPr txBox="1">
            <a:spLocks/>
          </p:cNvSpPr>
          <p:nvPr/>
        </p:nvSpPr>
        <p:spPr>
          <a:xfrm>
            <a:off x="641900" y="1939034"/>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3000" b="1" kern="100" dirty="0">
                <a:effectLst/>
                <a:latin typeface="Arial" panose="020B0604020202020204" pitchFamily="34" charset="0"/>
                <a:ea typeface="Aptos" panose="020B0004020202020204" pitchFamily="34" charset="0"/>
                <a:cs typeface="Arial" panose="020B0604020202020204" pitchFamily="34" charset="0"/>
              </a:rPr>
              <a:t>Learning objectives:</a:t>
            </a:r>
          </a:p>
          <a:p>
            <a:r>
              <a:rPr lang="en-US" sz="3000" kern="100" dirty="0">
                <a:latin typeface="Arial" panose="020B0604020202020204" pitchFamily="34" charset="0"/>
                <a:ea typeface="Aptos" panose="020B0004020202020204" pitchFamily="34" charset="0"/>
                <a:cs typeface="Arial" panose="020B0604020202020204" pitchFamily="34" charset="0"/>
              </a:rPr>
              <a:t>P</a:t>
            </a:r>
            <a:r>
              <a:rPr lang="en-US" sz="3000" kern="100" dirty="0">
                <a:effectLst/>
                <a:latin typeface="Arial" panose="020B0604020202020204" pitchFamily="34" charset="0"/>
                <a:ea typeface="Aptos" panose="020B0004020202020204" pitchFamily="34" charset="0"/>
                <a:cs typeface="Arial" panose="020B0604020202020204" pitchFamily="34" charset="0"/>
              </a:rPr>
              <a:t>repare a model with a higher level of development that is suitable for construction planning.</a:t>
            </a:r>
          </a:p>
          <a:p>
            <a:r>
              <a:rPr lang="en-US" sz="3000" kern="100" dirty="0">
                <a:latin typeface="Arial" panose="020B0604020202020204" pitchFamily="34" charset="0"/>
                <a:cs typeface="Arial" panose="020B0604020202020204" pitchFamily="34" charset="0"/>
              </a:rPr>
              <a:t>Divide parts to add construction detail and assign material to parts. </a:t>
            </a:r>
          </a:p>
          <a:p>
            <a:r>
              <a:rPr lang="en-US" sz="3000" kern="100" dirty="0">
                <a:latin typeface="Arial" panose="020B0604020202020204" pitchFamily="34" charset="0"/>
                <a:cs typeface="Arial" panose="020B0604020202020204" pitchFamily="34" charset="0"/>
              </a:rPr>
              <a:t>Use material property overrides and create parts schedules. </a:t>
            </a:r>
          </a:p>
          <a:p>
            <a:r>
              <a:rPr lang="en-US" sz="3000" kern="100" dirty="0">
                <a:latin typeface="Arial" panose="020B0604020202020204" pitchFamily="34" charset="0"/>
                <a:cs typeface="Arial" panose="020B0604020202020204" pitchFamily="34" charset="0"/>
              </a:rPr>
              <a:t>Add 3D details for design communication, adding annotations, text, and tags. </a:t>
            </a:r>
          </a:p>
        </p:txBody>
      </p:sp>
      <p:pic>
        <p:nvPicPr>
          <p:cNvPr id="59" name="Picture 58">
            <a:extLst>
              <a:ext uri="{FF2B5EF4-FFF2-40B4-BE49-F238E27FC236}">
                <a16:creationId xmlns:a16="http://schemas.microsoft.com/office/drawing/2014/main" id="{9132CA11-B1C6-0239-B70B-258FA3963AA3}"/>
              </a:ext>
            </a:extLst>
          </p:cNvPr>
          <p:cNvPicPr>
            <a:picLocks noChangeAspect="1"/>
          </p:cNvPicPr>
          <p:nvPr/>
        </p:nvPicPr>
        <p:blipFill>
          <a:blip r:embed="rId3"/>
          <a:stretch>
            <a:fillRect/>
          </a:stretch>
        </p:blipFill>
        <p:spPr>
          <a:xfrm>
            <a:off x="12809357" y="1912974"/>
            <a:ext cx="4741663" cy="5866065"/>
          </a:xfrm>
          <a:prstGeom prst="rect">
            <a:avLst/>
          </a:prstGeom>
        </p:spPr>
      </p:pic>
      <p:pic>
        <p:nvPicPr>
          <p:cNvPr id="60" name="Picture 59">
            <a:extLst>
              <a:ext uri="{FF2B5EF4-FFF2-40B4-BE49-F238E27FC236}">
                <a16:creationId xmlns:a16="http://schemas.microsoft.com/office/drawing/2014/main" id="{3076107E-5ED8-2555-35D1-41CE3B449426}"/>
              </a:ext>
            </a:extLst>
          </p:cNvPr>
          <p:cNvPicPr>
            <a:picLocks noChangeAspect="1"/>
          </p:cNvPicPr>
          <p:nvPr/>
        </p:nvPicPr>
        <p:blipFill>
          <a:blip r:embed="rId4"/>
          <a:stretch>
            <a:fillRect/>
          </a:stretch>
        </p:blipFill>
        <p:spPr>
          <a:xfrm>
            <a:off x="7362863" y="1912974"/>
            <a:ext cx="4670827" cy="3775384"/>
          </a:xfrm>
          <a:prstGeom prst="rect">
            <a:avLst/>
          </a:prstGeom>
        </p:spPr>
      </p:pic>
      <p:pic>
        <p:nvPicPr>
          <p:cNvPr id="61" name="Picture 60">
            <a:extLst>
              <a:ext uri="{FF2B5EF4-FFF2-40B4-BE49-F238E27FC236}">
                <a16:creationId xmlns:a16="http://schemas.microsoft.com/office/drawing/2014/main" id="{D9E3EA68-D032-444A-E35A-7EC9D1BD4AA4}"/>
              </a:ext>
            </a:extLst>
          </p:cNvPr>
          <p:cNvPicPr>
            <a:picLocks noChangeAspect="1"/>
          </p:cNvPicPr>
          <p:nvPr/>
        </p:nvPicPr>
        <p:blipFill>
          <a:blip r:embed="rId5"/>
          <a:stretch>
            <a:fillRect/>
          </a:stretch>
        </p:blipFill>
        <p:spPr>
          <a:xfrm>
            <a:off x="7362862" y="6054721"/>
            <a:ext cx="4526027" cy="3500757"/>
          </a:xfrm>
          <a:prstGeom prst="rect">
            <a:avLst/>
          </a:prstGeom>
        </p:spPr>
      </p:pic>
    </p:spTree>
    <p:extLst>
      <p:ext uri="{BB962C8B-B14F-4D97-AF65-F5344CB8AC3E}">
        <p14:creationId xmlns:p14="http://schemas.microsoft.com/office/powerpoint/2010/main" val="2439688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Presentation2" id="{E77962CB-740B-124C-B5E0-EACD82528635}" vid="{1FEFEF9A-A3C9-4145-8ECC-6B7E71E0C4D3}"/>
    </a:ext>
  </a:extLst>
</a:theme>
</file>

<file path=ppt/theme/theme2.xml><?xml version="1.0" encoding="utf-8"?>
<a:theme xmlns:a="http://schemas.openxmlformats.org/drawingml/2006/main" name="1_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Presentation2" id="{E77962CB-740B-124C-B5E0-EACD82528635}" vid="{1FEFEF9A-A3C9-4145-8ECC-6B7E71E0C4D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b88f647-3f76-4029-a2f5-f62b6b1a1042" xsi:nil="true"/>
    <lcf76f155ced4ddcb4097134ff3c332f xmlns="2e8ff36c-4418-45af-8fb4-acccd15a2a4a">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DFB1228E6EC6F4C9F50513CF99E738B" ma:contentTypeVersion="14" ma:contentTypeDescription="Create a new document." ma:contentTypeScope="" ma:versionID="cdc9415a6e94a3e185bedd1407acc1b7">
  <xsd:schema xmlns:xsd="http://www.w3.org/2001/XMLSchema" xmlns:xs="http://www.w3.org/2001/XMLSchema" xmlns:p="http://schemas.microsoft.com/office/2006/metadata/properties" xmlns:ns2="2e8ff36c-4418-45af-8fb4-acccd15a2a4a" xmlns:ns3="2b88f647-3f76-4029-a2f5-f62b6b1a1042" targetNamespace="http://schemas.microsoft.com/office/2006/metadata/properties" ma:root="true" ma:fieldsID="34744f3eaf59af4ee057c3fdb4fc6762" ns2:_="" ns3:_="">
    <xsd:import namespace="2e8ff36c-4418-45af-8fb4-acccd15a2a4a"/>
    <xsd:import namespace="2b88f647-3f76-4029-a2f5-f62b6b1a104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8ff36c-4418-45af-8fb4-acccd15a2a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6a37fd13-9c92-403b-9679-d9988d4e14d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b88f647-3f76-4029-a2f5-f62b6b1a1042"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888d455a-a4c7-48c2-b761-ecf9c4d80820}" ma:internalName="TaxCatchAll" ma:showField="CatchAllData" ma:web="2b88f647-3f76-4029-a2f5-f62b6b1a10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8DF93B8-F028-4061-B309-0FACED06A4E1}">
  <ds:schemaRefs>
    <ds:schemaRef ds:uri="http://www.w3.org/XML/1998/namespace"/>
    <ds:schemaRef ds:uri="http://schemas.microsoft.com/office/2006/documentManagement/types"/>
    <ds:schemaRef ds:uri="2e8ff36c-4418-45af-8fb4-acccd15a2a4a"/>
    <ds:schemaRef ds:uri="http://schemas.microsoft.com/office/2006/metadata/properties"/>
    <ds:schemaRef ds:uri="http://purl.org/dc/terms/"/>
    <ds:schemaRef ds:uri="http://purl.org/dc/dcmitype/"/>
    <ds:schemaRef ds:uri="2b88f647-3f76-4029-a2f5-f62b6b1a1042"/>
    <ds:schemaRef ds:uri="http://schemas.microsoft.com/office/infopath/2007/PartnerControls"/>
    <ds:schemaRef ds:uri="http://schemas.openxmlformats.org/package/2006/metadata/core-properties"/>
    <ds:schemaRef ds:uri="http://purl.org/dc/elements/1.1/"/>
  </ds:schemaRefs>
</ds:datastoreItem>
</file>

<file path=customXml/itemProps2.xml><?xml version="1.0" encoding="utf-8"?>
<ds:datastoreItem xmlns:ds="http://schemas.openxmlformats.org/officeDocument/2006/customXml" ds:itemID="{55E74987-E5FC-4851-84D4-ADC002EEED36}">
  <ds:schemaRefs>
    <ds:schemaRef ds:uri="http://schemas.microsoft.com/sharepoint/v3/contenttype/forms"/>
  </ds:schemaRefs>
</ds:datastoreItem>
</file>

<file path=customXml/itemProps3.xml><?xml version="1.0" encoding="utf-8"?>
<ds:datastoreItem xmlns:ds="http://schemas.openxmlformats.org/officeDocument/2006/customXml" ds:itemID="{C5F9245B-FFC2-428A-B12D-DCFA6AB530F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e8ff36c-4418-45af-8fb4-acccd15a2a4a"/>
    <ds:schemaRef ds:uri="2b88f647-3f76-4029-a2f5-f62b6b1a104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video-slate template (Final)11_15</Template>
  <TotalTime>7065</TotalTime>
  <Words>2639</Words>
  <Application>Microsoft Macintosh PowerPoint</Application>
  <PresentationFormat>Custom</PresentationFormat>
  <Paragraphs>242</Paragraphs>
  <Slides>40</Slides>
  <Notes>38</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40</vt:i4>
      </vt:variant>
    </vt:vector>
  </HeadingPairs>
  <TitlesOfParts>
    <vt:vector size="52" baseType="lpstr">
      <vt:lpstr>Aptos</vt:lpstr>
      <vt:lpstr>Arial</vt:lpstr>
      <vt:lpstr>Artifakt Element</vt:lpstr>
      <vt:lpstr>Artifakt ElementOfc</vt:lpstr>
      <vt:lpstr>Artifakt LegendOfc</vt:lpstr>
      <vt:lpstr>Calibri</vt:lpstr>
      <vt:lpstr>Courier New</vt:lpstr>
      <vt:lpstr>Frutiger Next LT W1G</vt:lpstr>
      <vt:lpstr>Symbol</vt:lpstr>
      <vt:lpstr>Wingdings 2</vt:lpstr>
      <vt:lpstr>Autodesk Theme</vt:lpstr>
      <vt:lpstr>1_Autodesk Theme</vt:lpstr>
      <vt:lpstr>Introduction to BIM  for Construction Management</vt:lpstr>
      <vt:lpstr>Learning objectives</vt:lpstr>
      <vt:lpstr>Common terms</vt:lpstr>
      <vt:lpstr>Common terms</vt:lpstr>
      <vt:lpstr>What’s at the heart of BIM?</vt:lpstr>
      <vt:lpstr>Project Organization</vt:lpstr>
      <vt:lpstr>PowerPoint Presentation</vt:lpstr>
      <vt:lpstr>PowerPoint Presentation</vt:lpstr>
      <vt:lpstr>Modeling to Match Construction Methods</vt:lpstr>
      <vt:lpstr>Modeling to Match Construction Methods</vt:lpstr>
      <vt:lpstr>Modeling to Match Construction Methods</vt:lpstr>
      <vt:lpstr>Modeling to Match Construction Methods</vt:lpstr>
      <vt:lpstr>Parts and Parts Schedules</vt:lpstr>
      <vt:lpstr>Parts and Parts Schedules</vt:lpstr>
      <vt:lpstr>Parts and Parts Schedules</vt:lpstr>
      <vt:lpstr>Design Communication</vt:lpstr>
      <vt:lpstr>Design Communication</vt:lpstr>
      <vt:lpstr>Design Communication</vt:lpstr>
      <vt:lpstr>Design Communication</vt:lpstr>
      <vt:lpstr>LIDAR for Construction</vt:lpstr>
      <vt:lpstr>LIDAR for Construction</vt:lpstr>
      <vt:lpstr>Cost Estimation and Quantity Takeoff</vt:lpstr>
      <vt:lpstr>Cost Estimation and Quantity Takeoff</vt:lpstr>
      <vt:lpstr>Cost Estimation and Quantity Takeoff</vt:lpstr>
      <vt:lpstr>Cost Estimation and Quantity Takeoff</vt:lpstr>
      <vt:lpstr>Construction Planning and Simulation in Navisworks</vt:lpstr>
      <vt:lpstr>Construction Planning and Simulation in Navisworks</vt:lpstr>
      <vt:lpstr>Construction Planning and Simulation in Navisworks</vt:lpstr>
      <vt:lpstr>Construction Planning and Simulation in Navisworks</vt:lpstr>
      <vt:lpstr>Construction Planning and Simulation in Navisworks</vt:lpstr>
      <vt:lpstr>Model Coordination in ACC</vt:lpstr>
      <vt:lpstr>Model Coordination in ACC</vt:lpstr>
      <vt:lpstr>Model Coordination in ACC</vt:lpstr>
      <vt:lpstr>Model Coordination in ACC</vt:lpstr>
      <vt:lpstr>Takeoffs in ACC</vt:lpstr>
      <vt:lpstr>Takeoffs in ACC</vt:lpstr>
      <vt:lpstr>Takeoffs in ACC</vt:lpstr>
      <vt:lpstr>Assets in ACC</vt:lpstr>
      <vt:lpstr>Assets in ACC</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Perez</dc:creator>
  <cp:lastModifiedBy>Karyn Johnson</cp:lastModifiedBy>
  <cp:revision>34</cp:revision>
  <dcterms:created xsi:type="dcterms:W3CDTF">2021-11-15T20:13:18Z</dcterms:created>
  <dcterms:modified xsi:type="dcterms:W3CDTF">2025-03-12T17:52:28Z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0x0101009DFB1228E6EC6F4C9F50513CF99E738B</vt:lpwstr>
  </property>
  <property fmtid="{D5CDD505-2E9C-101B-9397-08002B2CF9AE}" pid="3" name="MediaServiceImageTags">
    <vt:lpwstr/>
  </property>
</Properties>
</file>